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1.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30"/>
  </p:notesMasterIdLst>
  <p:sldIdLst>
    <p:sldId id="256" r:id="rId6"/>
    <p:sldId id="259" r:id="rId7"/>
    <p:sldId id="316" r:id="rId8"/>
    <p:sldId id="315" r:id="rId9"/>
    <p:sldId id="317" r:id="rId10"/>
    <p:sldId id="319" r:id="rId11"/>
    <p:sldId id="260" r:id="rId12"/>
    <p:sldId id="314" r:id="rId13"/>
    <p:sldId id="2144328664" r:id="rId14"/>
    <p:sldId id="2144328666" r:id="rId15"/>
    <p:sldId id="2144328665" r:id="rId16"/>
    <p:sldId id="273" r:id="rId17"/>
    <p:sldId id="2144328667" r:id="rId18"/>
    <p:sldId id="321" r:id="rId19"/>
    <p:sldId id="320" r:id="rId20"/>
    <p:sldId id="2144328675" r:id="rId21"/>
    <p:sldId id="2144328683" r:id="rId22"/>
    <p:sldId id="2144328680" r:id="rId23"/>
    <p:sldId id="2144328676" r:id="rId24"/>
    <p:sldId id="2144328681" r:id="rId25"/>
    <p:sldId id="2144328677" r:id="rId26"/>
    <p:sldId id="2144328678" r:id="rId27"/>
    <p:sldId id="2144328682" r:id="rId28"/>
    <p:sldId id="2144328679" r:id="rId29"/>
  </p:sldIdLst>
  <p:sldSz cx="6858000" cy="51435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666382-D1E1-42C5-9C60-D4B3128E2115}" v="4" dt="2024-11-06T23:50:53.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46" d="100"/>
          <a:sy n="146" d="100"/>
        </p:scale>
        <p:origin x="1680" y="384"/>
      </p:cViewPr>
      <p:guideLst>
        <p:guide orient="horz" pos="1620"/>
        <p:guide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8933E701-CF8C-4AE0-A2B6-3CD63F9AB0F5}" type="datetimeFigureOut">
              <a:rPr lang="en-US" smtClean="0"/>
              <a:t>11/6/2024</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AA064238-F0C7-4045-B5F1-3B564E460E2E}" type="slidenum">
              <a:rPr lang="en-US" smtClean="0"/>
              <a:t>‹#›</a:t>
            </a:fld>
            <a:endParaRPr lang="en-US"/>
          </a:p>
        </p:txBody>
      </p:sp>
    </p:spTree>
    <p:extLst>
      <p:ext uri="{BB962C8B-B14F-4D97-AF65-F5344CB8AC3E}">
        <p14:creationId xmlns:p14="http://schemas.microsoft.com/office/powerpoint/2010/main" val="51224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9</a:t>
            </a:fld>
            <a:endParaRPr lang="en-US"/>
          </a:p>
        </p:txBody>
      </p:sp>
    </p:spTree>
    <p:extLst>
      <p:ext uri="{BB962C8B-B14F-4D97-AF65-F5344CB8AC3E}">
        <p14:creationId xmlns:p14="http://schemas.microsoft.com/office/powerpoint/2010/main" val="203505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18</a:t>
            </a:fld>
            <a:endParaRPr lang="en-US"/>
          </a:p>
        </p:txBody>
      </p:sp>
    </p:spTree>
    <p:extLst>
      <p:ext uri="{BB962C8B-B14F-4D97-AF65-F5344CB8AC3E}">
        <p14:creationId xmlns:p14="http://schemas.microsoft.com/office/powerpoint/2010/main" val="186972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20</a:t>
            </a:fld>
            <a:endParaRPr lang="en-US"/>
          </a:p>
        </p:txBody>
      </p:sp>
    </p:spTree>
    <p:extLst>
      <p:ext uri="{BB962C8B-B14F-4D97-AF65-F5344CB8AC3E}">
        <p14:creationId xmlns:p14="http://schemas.microsoft.com/office/powerpoint/2010/main" val="215787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21</a:t>
            </a:fld>
            <a:endParaRPr lang="en-US"/>
          </a:p>
        </p:txBody>
      </p:sp>
    </p:spTree>
    <p:extLst>
      <p:ext uri="{BB962C8B-B14F-4D97-AF65-F5344CB8AC3E}">
        <p14:creationId xmlns:p14="http://schemas.microsoft.com/office/powerpoint/2010/main" val="93115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separate “</a:t>
            </a:r>
            <a:r>
              <a:rPr lang="en-US" dirty="0" err="1"/>
              <a:t>reward”model</a:t>
            </a:r>
            <a:r>
              <a:rPr lang="en-US" dirty="0"/>
              <a:t> on how a human might prefer the responses</a:t>
            </a:r>
          </a:p>
        </p:txBody>
      </p:sp>
      <p:sp>
        <p:nvSpPr>
          <p:cNvPr id="4" name="Slide Number Placeholder 3"/>
          <p:cNvSpPr>
            <a:spLocks noGrp="1"/>
          </p:cNvSpPr>
          <p:nvPr>
            <p:ph type="sldNum" sz="quarter" idx="5"/>
          </p:nvPr>
        </p:nvSpPr>
        <p:spPr/>
        <p:txBody>
          <a:bodyPr/>
          <a:lstStyle/>
          <a:p>
            <a:fld id="{00AF076E-914D-4F66-8D96-A023467F4575}" type="slidenum">
              <a:rPr lang="en-US" smtClean="0"/>
              <a:t>22</a:t>
            </a:fld>
            <a:endParaRPr lang="en-US"/>
          </a:p>
        </p:txBody>
      </p:sp>
    </p:spTree>
    <p:extLst>
      <p:ext uri="{BB962C8B-B14F-4D97-AF65-F5344CB8AC3E}">
        <p14:creationId xmlns:p14="http://schemas.microsoft.com/office/powerpoint/2010/main" val="63278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23</a:t>
            </a:fld>
            <a:endParaRPr lang="en-US"/>
          </a:p>
        </p:txBody>
      </p:sp>
    </p:spTree>
    <p:extLst>
      <p:ext uri="{BB962C8B-B14F-4D97-AF65-F5344CB8AC3E}">
        <p14:creationId xmlns:p14="http://schemas.microsoft.com/office/powerpoint/2010/main" val="246830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24</a:t>
            </a:fld>
            <a:endParaRPr lang="en-US"/>
          </a:p>
        </p:txBody>
      </p:sp>
    </p:spTree>
    <p:extLst>
      <p:ext uri="{BB962C8B-B14F-4D97-AF65-F5344CB8AC3E}">
        <p14:creationId xmlns:p14="http://schemas.microsoft.com/office/powerpoint/2010/main" val="243536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3" Type="http://schemas.openxmlformats.org/officeDocument/2006/relationships/image" Target="../media/image9.emf"/><Relationship Id="rId7" Type="http://schemas.openxmlformats.org/officeDocument/2006/relationships/image" Target="../media/image11.emf"/><Relationship Id="rId12" Type="http://schemas.openxmlformats.org/officeDocument/2006/relationships/image" Target="../media/image6.emf"/><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3.png"/><Relationship Id="rId5" Type="http://schemas.openxmlformats.org/officeDocument/2006/relationships/image" Target="../media/image10.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92230A96-6C28-434A-8BC8-9631A191423E}"/>
              </a:ext>
            </a:extLst>
          </p:cNvPr>
          <p:cNvSpPr txBox="1"/>
          <p:nvPr/>
        </p:nvSpPr>
        <p:spPr>
          <a:xfrm>
            <a:off x="7946136" y="-420624"/>
            <a:ext cx="184731" cy="369332"/>
          </a:xfrm>
          <a:prstGeom prst="rect">
            <a:avLst/>
          </a:prstGeom>
          <a:noFill/>
        </p:spPr>
        <p:txBody>
          <a:bodyPr wrap="none" rtlCol="0">
            <a:spAutoFit/>
          </a:bodyPr>
          <a:lstStyle/>
          <a:p>
            <a:endParaRPr lang="en-US" dirty="0"/>
          </a:p>
        </p:txBody>
      </p:sp>
      <p:sp>
        <p:nvSpPr>
          <p:cNvPr id="17" name="Rectangle 4"/>
          <p:cNvSpPr>
            <a:spLocks noGrp="1" noChangeArrowheads="1"/>
          </p:cNvSpPr>
          <p:nvPr>
            <p:ph type="subTitle" idx="1" hasCustomPrompt="1"/>
          </p:nvPr>
        </p:nvSpPr>
        <p:spPr>
          <a:xfrm>
            <a:off x="523774" y="3110353"/>
            <a:ext cx="5810452" cy="509130"/>
          </a:xfrm>
          <a:noFill/>
        </p:spPr>
        <p:txBody>
          <a:bodyPr/>
          <a:lstStyle>
            <a:lvl1pPr marL="0" indent="0" algn="ctr">
              <a:buFontTx/>
              <a:buNone/>
              <a:defRPr sz="16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3774" y="1877882"/>
            <a:ext cx="5810452" cy="1174351"/>
          </a:xfrm>
          <a:noFill/>
        </p:spPr>
        <p:txBody>
          <a:bodyPr anchor="b"/>
          <a:lstStyle>
            <a:lvl1pPr algn="ctr">
              <a:defRPr sz="3200" b="0" i="0">
                <a:solidFill>
                  <a:schemeClr val="bg1"/>
                </a:solidFill>
                <a:latin typeface="Calibri" panose="020F0502020204030204" pitchFamily="34" charset="0"/>
                <a:cs typeface="Calibri" panose="020F0502020204030204" pitchFamily="34" charset="0"/>
              </a:defRPr>
            </a:lvl1pPr>
          </a:lstStyle>
          <a:p>
            <a:r>
              <a:rPr lang="en-US" dirty="0"/>
              <a:t>Click to Edit Title Style</a:t>
            </a:r>
          </a:p>
        </p:txBody>
      </p:sp>
      <p:pic>
        <p:nvPicPr>
          <p:cNvPr id="2" name="Picture 1">
            <a:extLst>
              <a:ext uri="{FF2B5EF4-FFF2-40B4-BE49-F238E27FC236}">
                <a16:creationId xmlns:a16="http://schemas.microsoft.com/office/drawing/2014/main" id="{0F9E219D-F0B7-46FB-709D-8B57B54DA776}"/>
              </a:ext>
            </a:extLst>
          </p:cNvPr>
          <p:cNvPicPr>
            <a:picLocks noChangeAspect="1"/>
          </p:cNvPicPr>
          <p:nvPr userDrawn="1"/>
        </p:nvPicPr>
        <p:blipFill>
          <a:blip r:embed="rId2"/>
          <a:stretch>
            <a:fillRect/>
          </a:stretch>
        </p:blipFill>
        <p:spPr>
          <a:xfrm>
            <a:off x="505129" y="585882"/>
            <a:ext cx="3213920" cy="673778"/>
          </a:xfrm>
          <a:prstGeom prst="rect">
            <a:avLst/>
          </a:prstGeom>
        </p:spPr>
      </p:pic>
      <p:sp>
        <p:nvSpPr>
          <p:cNvPr id="3" name="Right Triangle 2">
            <a:extLst>
              <a:ext uri="{FF2B5EF4-FFF2-40B4-BE49-F238E27FC236}">
                <a16:creationId xmlns:a16="http://schemas.microsoft.com/office/drawing/2014/main" id="{1FDAB869-89CB-46FA-AE3A-9E3C22107E70}"/>
              </a:ext>
            </a:extLst>
          </p:cNvPr>
          <p:cNvSpPr/>
          <p:nvPr userDrawn="1"/>
        </p:nvSpPr>
        <p:spPr bwMode="auto">
          <a:xfrm flipH="1" flipV="1">
            <a:off x="2509284" y="0"/>
            <a:ext cx="4348716" cy="1394459"/>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 name="Rectangle 3">
            <a:extLst>
              <a:ext uri="{FF2B5EF4-FFF2-40B4-BE49-F238E27FC236}">
                <a16:creationId xmlns:a16="http://schemas.microsoft.com/office/drawing/2014/main" id="{FF391DF8-F26C-6A7E-3BAF-D18AE963C411}"/>
              </a:ext>
            </a:extLst>
          </p:cNvPr>
          <p:cNvSpPr/>
          <p:nvPr userDrawn="1"/>
        </p:nvSpPr>
        <p:spPr>
          <a:xfrm>
            <a:off x="38100" y="4768127"/>
            <a:ext cx="68199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3017DD-44E6-3E2B-3E06-E3D5C91CA86B}"/>
              </a:ext>
            </a:extLst>
          </p:cNvPr>
          <p:cNvSpPr/>
          <p:nvPr userDrawn="1"/>
        </p:nvSpPr>
        <p:spPr bwMode="auto">
          <a:xfrm>
            <a:off x="1" y="0"/>
            <a:ext cx="6857999"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7" name="Right Triangle 16">
            <a:extLst>
              <a:ext uri="{FF2B5EF4-FFF2-40B4-BE49-F238E27FC236}">
                <a16:creationId xmlns:a16="http://schemas.microsoft.com/office/drawing/2014/main" id="{50A1352D-FB26-EF8A-846A-A5543A73E66C}"/>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descr="Icon&#10;&#10;Description automatically generated">
            <a:extLst>
              <a:ext uri="{FF2B5EF4-FFF2-40B4-BE49-F238E27FC236}">
                <a16:creationId xmlns:a16="http://schemas.microsoft.com/office/drawing/2014/main" id="{86BA5916-B6B5-742A-9865-D2DC5523F1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0" name="Rectangle 9">
            <a:extLst>
              <a:ext uri="{FF2B5EF4-FFF2-40B4-BE49-F238E27FC236}">
                <a16:creationId xmlns:a16="http://schemas.microsoft.com/office/drawing/2014/main" id="{299B2AE9-0C6A-9A3D-4D4E-259DB37B9973}"/>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1" name="Text Placeholder 15">
            <a:extLst>
              <a:ext uri="{FF2B5EF4-FFF2-40B4-BE49-F238E27FC236}">
                <a16:creationId xmlns:a16="http://schemas.microsoft.com/office/drawing/2014/main" id="{DB5DF141-2070-0504-BEC4-C3A53733A74F}"/>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2" name="Picture 11" descr="Icon&#10;&#10;Description automatically generated">
            <a:extLst>
              <a:ext uri="{FF2B5EF4-FFF2-40B4-BE49-F238E27FC236}">
                <a16:creationId xmlns:a16="http://schemas.microsoft.com/office/drawing/2014/main" id="{2F16FB1B-2CEA-DE19-156D-BEE9EFCBF8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3" name="Rectangle 3">
            <a:extLst>
              <a:ext uri="{FF2B5EF4-FFF2-40B4-BE49-F238E27FC236}">
                <a16:creationId xmlns:a16="http://schemas.microsoft.com/office/drawing/2014/main" id="{5AF7DE20-56A8-5410-D922-D5CD9FDB799E}"/>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accent1"/>
                </a:solidFill>
              </a:defRPr>
            </a:lvl1pPr>
          </a:lstStyle>
          <a:p>
            <a:r>
              <a:rPr lang="en-US" dirty="0"/>
              <a:t>Click to Edit Title</a:t>
            </a:r>
          </a:p>
        </p:txBody>
      </p:sp>
      <p:sp>
        <p:nvSpPr>
          <p:cNvPr id="14" name="Rectangle 4">
            <a:extLst>
              <a:ext uri="{FF2B5EF4-FFF2-40B4-BE49-F238E27FC236}">
                <a16:creationId xmlns:a16="http://schemas.microsoft.com/office/drawing/2014/main" id="{6D06EEFD-436F-A9F0-F0AD-7140AAF9F066}"/>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accent1"/>
                </a:solidFill>
              </a:defRPr>
            </a:lvl1pPr>
          </a:lstStyle>
          <a:p>
            <a:r>
              <a:rPr lang="en-US" dirty="0"/>
              <a:t>Click to edit subtitle</a:t>
            </a:r>
          </a:p>
        </p:txBody>
      </p:sp>
      <p:sp>
        <p:nvSpPr>
          <p:cNvPr id="15" name="Slide Number Placeholder 5">
            <a:extLst>
              <a:ext uri="{FF2B5EF4-FFF2-40B4-BE49-F238E27FC236}">
                <a16:creationId xmlns:a16="http://schemas.microsoft.com/office/drawing/2014/main" id="{9095B2BA-CB95-8603-92AF-6DD7EC2193D0}"/>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809118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900" y="769258"/>
            <a:ext cx="3028950" cy="3744685"/>
          </a:xfrm>
        </p:spPr>
        <p:txBody>
          <a:bodyPr/>
          <a:lstStyle>
            <a:lvl1pPr>
              <a:defRPr sz="2400"/>
            </a:lvl1pPr>
            <a:lvl2pPr marL="742932" indent="-285744">
              <a:buFont typeface="Arial" panose="020B0604020202020204" pitchFamily="34" charset="0"/>
              <a:buChar cha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486150" y="769258"/>
            <a:ext cx="3028950" cy="3744685"/>
          </a:xfrm>
        </p:spPr>
        <p:txBody>
          <a:bodyPr/>
          <a:lstStyle>
            <a:lvl1pPr>
              <a:defRPr sz="24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342900" y="4440832"/>
            <a:ext cx="2171700" cy="171450"/>
          </a:xfrm>
        </p:spPr>
        <p:txBody>
          <a:bodyPr/>
          <a:lstStyle>
            <a:lvl1pPr>
              <a:defRPr/>
            </a:lvl1pPr>
          </a:lstStyle>
          <a:p>
            <a:endParaRPr lang="en-US" dirty="0"/>
          </a:p>
        </p:txBody>
      </p:sp>
      <p:sp>
        <p:nvSpPr>
          <p:cNvPr id="7" name="Rectangle 4">
            <a:extLst>
              <a:ext uri="{FF2B5EF4-FFF2-40B4-BE49-F238E27FC236}">
                <a16:creationId xmlns:a16="http://schemas.microsoft.com/office/drawing/2014/main" id="{70530BFC-1493-6C45-A70A-BD6AEB6DDF67}"/>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Edit Title</a:t>
            </a:r>
          </a:p>
        </p:txBody>
      </p:sp>
      <p:sp>
        <p:nvSpPr>
          <p:cNvPr id="2" name="Slide Number Placeholder 5">
            <a:extLst>
              <a:ext uri="{FF2B5EF4-FFF2-40B4-BE49-F238E27FC236}">
                <a16:creationId xmlns:a16="http://schemas.microsoft.com/office/drawing/2014/main" id="{26344ADC-B143-15E7-C3FE-E59D267F0912}"/>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42902" y="776910"/>
            <a:ext cx="3030141" cy="479822"/>
          </a:xfrm>
        </p:spPr>
        <p:txBody>
          <a:bodyPr anchor="b" anchorCtr="0"/>
          <a:lstStyle>
            <a:lvl1pPr marL="0" indent="0">
              <a:buNone/>
              <a:defRPr sz="2000" b="0" i="1">
                <a:solidFill>
                  <a:schemeClr val="accent2">
                    <a:lumMod val="50000"/>
                  </a:schemeClr>
                </a:solidFill>
                <a:latin typeface="Georgia" panose="02040502050405020303" pitchFamily="18"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342902" y="1295226"/>
            <a:ext cx="3030141" cy="3219623"/>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3483773" y="776910"/>
            <a:ext cx="3031331" cy="479822"/>
          </a:xfrm>
        </p:spPr>
        <p:txBody>
          <a:bodyPr anchor="b" anchorCtr="0"/>
          <a:lstStyle>
            <a:lvl1pPr marL="0" indent="0">
              <a:buNone/>
              <a:defRPr sz="2000" b="0" i="1">
                <a:solidFill>
                  <a:schemeClr val="accent2">
                    <a:lumMod val="50000"/>
                  </a:schemeClr>
                </a:solidFill>
                <a:latin typeface="Georgia" panose="02040502050405020303" pitchFamily="18"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3483773" y="1295226"/>
            <a:ext cx="3031331" cy="3219624"/>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a:xfrm>
            <a:off x="342900" y="4455254"/>
            <a:ext cx="2171700" cy="171450"/>
          </a:xfrm>
        </p:spPr>
        <p:txBody>
          <a:bodyPr/>
          <a:lstStyle>
            <a:lvl1pPr>
              <a:defRPr/>
            </a:lvl1pPr>
          </a:lstStyle>
          <a:p>
            <a:endParaRPr lang="en-US"/>
          </a:p>
        </p:txBody>
      </p:sp>
      <p:sp>
        <p:nvSpPr>
          <p:cNvPr id="11" name="Rectangle 4">
            <a:extLst>
              <a:ext uri="{FF2B5EF4-FFF2-40B4-BE49-F238E27FC236}">
                <a16:creationId xmlns:a16="http://schemas.microsoft.com/office/drawing/2014/main" id="{9A66574B-A204-C940-B393-E356F43F2C4D}"/>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lvl1pPr>
          </a:lstStyle>
          <a:p>
            <a:pPr lvl="0"/>
            <a:r>
              <a:rPr lang="en-US" dirty="0"/>
              <a:t>Click to Edit Title</a:t>
            </a:r>
          </a:p>
        </p:txBody>
      </p:sp>
      <p:sp>
        <p:nvSpPr>
          <p:cNvPr id="2" name="Slide Number Placeholder 5">
            <a:extLst>
              <a:ext uri="{FF2B5EF4-FFF2-40B4-BE49-F238E27FC236}">
                <a16:creationId xmlns:a16="http://schemas.microsoft.com/office/drawing/2014/main" id="{43240E3E-A2A1-4744-B802-B1DCA5D5114C}"/>
              </a:ext>
            </a:extLst>
          </p:cNvPr>
          <p:cNvSpPr>
            <a:spLocks noGrp="1"/>
          </p:cNvSpPr>
          <p:nvPr>
            <p:ph type="sldNum" sz="quarter" idx="11"/>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a:xfrm>
            <a:off x="342900" y="4484193"/>
            <a:ext cx="2171700" cy="171450"/>
          </a:xfrm>
        </p:spPr>
        <p:txBody>
          <a:bodyPr/>
          <a:lstStyle>
            <a:lvl1pPr>
              <a:defRPr/>
            </a:lvl1pPr>
          </a:lstStyle>
          <a:p>
            <a:endParaRPr lang="en-US" dirty="0"/>
          </a:p>
        </p:txBody>
      </p:sp>
      <p:sp>
        <p:nvSpPr>
          <p:cNvPr id="11" name="Rectangle 4">
            <a:extLst>
              <a:ext uri="{FF2B5EF4-FFF2-40B4-BE49-F238E27FC236}">
                <a16:creationId xmlns:a16="http://schemas.microsoft.com/office/drawing/2014/main" id="{9A66574B-A204-C940-B393-E356F43F2C4D}"/>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lvl1pPr>
          </a:lstStyle>
          <a:p>
            <a:pPr lvl="0"/>
            <a:r>
              <a:rPr lang="en-US" dirty="0"/>
              <a:t>Click to Edit Title</a:t>
            </a:r>
          </a:p>
        </p:txBody>
      </p:sp>
      <p:sp>
        <p:nvSpPr>
          <p:cNvPr id="2" name="Slide Number Placeholder 5">
            <a:extLst>
              <a:ext uri="{FF2B5EF4-FFF2-40B4-BE49-F238E27FC236}">
                <a16:creationId xmlns:a16="http://schemas.microsoft.com/office/drawing/2014/main" id="{92E80C3B-08A0-0BCF-4DC6-34B4CCCEF0B7}"/>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2687139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a:xfrm>
            <a:off x="342900" y="4542063"/>
            <a:ext cx="2171700" cy="171450"/>
          </a:xfrm>
        </p:spPr>
        <p:txBody>
          <a:bodyPr/>
          <a:lstStyle>
            <a:lvl1pPr>
              <a:defRPr/>
            </a:lvl1pPr>
          </a:lstStyle>
          <a:p>
            <a:endParaRPr lang="en-US"/>
          </a:p>
        </p:txBody>
      </p:sp>
      <p:sp>
        <p:nvSpPr>
          <p:cNvPr id="2" name="Slide Number Placeholder 5">
            <a:extLst>
              <a:ext uri="{FF2B5EF4-FFF2-40B4-BE49-F238E27FC236}">
                <a16:creationId xmlns:a16="http://schemas.microsoft.com/office/drawing/2014/main" id="{2C4A4D15-4076-65C3-07B1-5115496ABEE6}"/>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72753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4" y="515257"/>
            <a:ext cx="2400299" cy="1306286"/>
          </a:xfrm>
        </p:spPr>
        <p:txBody>
          <a:bodyPr anchor="ctr"/>
          <a:lstStyle>
            <a:lvl1pPr algn="l">
              <a:defRPr sz="2800" b="0" i="0">
                <a:latin typeface="Calibri" panose="020F0502020204030204" pitchFamily="34" charset="0"/>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3086103" y="214132"/>
            <a:ext cx="3429001" cy="4162786"/>
          </a:xfrm>
        </p:spPr>
        <p:txBody>
          <a:bodyPr/>
          <a:lstStyle>
            <a:lvl1pPr marL="0" indent="0">
              <a:buFontTx/>
              <a:buNone/>
              <a:defRPr sz="2800"/>
            </a:lvl1pPr>
            <a:lvl2pPr marL="457188" indent="0">
              <a:buFontTx/>
              <a:buNone/>
              <a:defRPr sz="2000"/>
            </a:lvl2pPr>
            <a:lvl3pPr marL="914377" indent="0">
              <a:buFontTx/>
              <a:buNone/>
              <a:defRPr sz="1800"/>
            </a:lvl3pPr>
            <a:lvl4pPr marL="1371566" indent="0">
              <a:buFontTx/>
              <a:buNone/>
              <a:defRPr sz="1600"/>
            </a:lvl4pPr>
            <a:lvl5pPr marL="1828755" indent="0">
              <a:buFontTx/>
              <a:buNone/>
              <a:defRPr sz="16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342904" y="1942737"/>
            <a:ext cx="2400299" cy="2434178"/>
          </a:xfrm>
        </p:spPr>
        <p:txBody>
          <a:bodyPr/>
          <a:lstStyle>
            <a:lvl1pPr marL="0" indent="0">
              <a:buNone/>
              <a:defRPr sz="20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add content</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8" name="Text Placeholder 4">
            <a:extLst>
              <a:ext uri="{FF2B5EF4-FFF2-40B4-BE49-F238E27FC236}">
                <a16:creationId xmlns:a16="http://schemas.microsoft.com/office/drawing/2014/main" id="{C439A86F-6116-6140-AD00-CDEB43719C20}"/>
              </a:ext>
            </a:extLst>
          </p:cNvPr>
          <p:cNvSpPr>
            <a:spLocks noGrp="1"/>
          </p:cNvSpPr>
          <p:nvPr>
            <p:ph type="body" sz="quarter" idx="11" hasCustomPrompt="1"/>
          </p:nvPr>
        </p:nvSpPr>
        <p:spPr>
          <a:xfrm>
            <a:off x="342896" y="219867"/>
            <a:ext cx="2400299"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A45194B3-5BE6-77AA-5B68-6CB504D4F24C}"/>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7FBEB9-79FE-4432-252E-05353BE95C1B}"/>
              </a:ext>
            </a:extLst>
          </p:cNvPr>
          <p:cNvSpPr/>
          <p:nvPr userDrawn="1"/>
        </p:nvSpPr>
        <p:spPr bwMode="auto">
          <a:xfrm>
            <a:off x="0" y="4025505"/>
            <a:ext cx="6858000" cy="11179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6858000" cy="4025505"/>
          </a:xfrm>
        </p:spPr>
        <p:txBody>
          <a:bodyPr anchor="ctr" anchorCtr="0"/>
          <a:lstStyle>
            <a:lvl1pPr marL="0" indent="0" algn="ctr">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pic>
        <p:nvPicPr>
          <p:cNvPr id="7" name="Picture 6" descr="Icon&#10;&#10;Description automatically generated">
            <a:extLst>
              <a:ext uri="{FF2B5EF4-FFF2-40B4-BE49-F238E27FC236}">
                <a16:creationId xmlns:a16="http://schemas.microsoft.com/office/drawing/2014/main" id="{15E87042-CDBE-1817-2CB5-45E3A9BEB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8" name="Rectangle 7">
            <a:extLst>
              <a:ext uri="{FF2B5EF4-FFF2-40B4-BE49-F238E27FC236}">
                <a16:creationId xmlns:a16="http://schemas.microsoft.com/office/drawing/2014/main" id="{B93938FF-2CF9-D17B-166B-0FB57821E027}"/>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9" name="Text Placeholder 15">
            <a:extLst>
              <a:ext uri="{FF2B5EF4-FFF2-40B4-BE49-F238E27FC236}">
                <a16:creationId xmlns:a16="http://schemas.microsoft.com/office/drawing/2014/main" id="{9D9A3B12-D845-AAF8-1104-E99FBCD11673}"/>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0" name="Picture 9" descr="Icon&#10;&#10;Description automatically generated">
            <a:extLst>
              <a:ext uri="{FF2B5EF4-FFF2-40B4-BE49-F238E27FC236}">
                <a16:creationId xmlns:a16="http://schemas.microsoft.com/office/drawing/2014/main" id="{D365D322-1FE4-30BF-2A8C-EB285065B1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1" name="Slide Number Placeholder 5">
            <a:extLst>
              <a:ext uri="{FF2B5EF4-FFF2-40B4-BE49-F238E27FC236}">
                <a16:creationId xmlns:a16="http://schemas.microsoft.com/office/drawing/2014/main" id="{8A767792-DB7D-A90E-4916-8E3FD2B0E974}"/>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291BA4-F443-70A5-E7EF-7B0BF6D239E2}"/>
              </a:ext>
            </a:extLst>
          </p:cNvPr>
          <p:cNvSpPr/>
          <p:nvPr userDrawn="1"/>
        </p:nvSpPr>
        <p:spPr bwMode="auto">
          <a:xfrm>
            <a:off x="1" y="0"/>
            <a:ext cx="6857999"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6" name="Picture 5" descr="Icon&#10;&#10;Description automatically generated">
            <a:extLst>
              <a:ext uri="{FF2B5EF4-FFF2-40B4-BE49-F238E27FC236}">
                <a16:creationId xmlns:a16="http://schemas.microsoft.com/office/drawing/2014/main" id="{EBB346F0-4AB0-6482-4483-6B2B3319D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7" name="Rectangle 6">
            <a:extLst>
              <a:ext uri="{FF2B5EF4-FFF2-40B4-BE49-F238E27FC236}">
                <a16:creationId xmlns:a16="http://schemas.microsoft.com/office/drawing/2014/main" id="{6845FF06-B7E1-EE02-2791-687B295B4CAD}"/>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8" name="Text Placeholder 15">
            <a:extLst>
              <a:ext uri="{FF2B5EF4-FFF2-40B4-BE49-F238E27FC236}">
                <a16:creationId xmlns:a16="http://schemas.microsoft.com/office/drawing/2014/main" id="{5DC52073-0624-6EE8-28BE-023036757430}"/>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9" name="Picture 8" descr="Icon&#10;&#10;Description automatically generated">
            <a:extLst>
              <a:ext uri="{FF2B5EF4-FFF2-40B4-BE49-F238E27FC236}">
                <a16:creationId xmlns:a16="http://schemas.microsoft.com/office/drawing/2014/main" id="{46B467CD-FE2D-8FE0-C078-3C74672CA3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1" name="Slide Number Placeholder 5">
            <a:extLst>
              <a:ext uri="{FF2B5EF4-FFF2-40B4-BE49-F238E27FC236}">
                <a16:creationId xmlns:a16="http://schemas.microsoft.com/office/drawing/2014/main" id="{AB41861B-55D6-B606-FEE1-251C55E78E81}"/>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12" name="Right Triangle 11">
            <a:extLst>
              <a:ext uri="{FF2B5EF4-FFF2-40B4-BE49-F238E27FC236}">
                <a16:creationId xmlns:a16="http://schemas.microsoft.com/office/drawing/2014/main" id="{DC2EED56-9DB5-BA86-B218-9E619CF37066}"/>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0" name="Rectangle 3">
            <a:extLst>
              <a:ext uri="{FF2B5EF4-FFF2-40B4-BE49-F238E27FC236}">
                <a16:creationId xmlns:a16="http://schemas.microsoft.com/office/drawing/2014/main" id="{F5825EF4-B88B-F1AA-69AE-A66A59D1FB09}"/>
              </a:ext>
            </a:extLst>
          </p:cNvPr>
          <p:cNvSpPr>
            <a:spLocks noGrp="1" noChangeArrowheads="1"/>
          </p:cNvSpPr>
          <p:nvPr>
            <p:ph type="ctrTitle" hasCustomPrompt="1"/>
          </p:nvPr>
        </p:nvSpPr>
        <p:spPr>
          <a:xfrm>
            <a:off x="428264" y="325761"/>
            <a:ext cx="5958966"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21" name="Content Placeholder 17">
            <a:extLst>
              <a:ext uri="{FF2B5EF4-FFF2-40B4-BE49-F238E27FC236}">
                <a16:creationId xmlns:a16="http://schemas.microsoft.com/office/drawing/2014/main" id="{D8453496-CCB8-36EC-2D3F-9B9840CE0C92}"/>
              </a:ext>
            </a:extLst>
          </p:cNvPr>
          <p:cNvSpPr>
            <a:spLocks noGrp="1"/>
          </p:cNvSpPr>
          <p:nvPr>
            <p:ph sz="quarter" idx="11" hasCustomPrompt="1"/>
          </p:nvPr>
        </p:nvSpPr>
        <p:spPr>
          <a:xfrm>
            <a:off x="428263" y="1066430"/>
            <a:ext cx="5958965" cy="2628116"/>
          </a:xfrm>
        </p:spPr>
        <p:txBody>
          <a:bodyPr/>
          <a:lstStyle>
            <a:lvl1pPr marL="0" indent="0" algn="ctr">
              <a:buNone/>
              <a:defRPr/>
            </a:lvl1pPr>
          </a:lstStyle>
          <a:p>
            <a:pPr lvl="0"/>
            <a:r>
              <a:rPr lang="en-US" dirty="0"/>
              <a:t>Click to add content</a:t>
            </a:r>
          </a:p>
        </p:txBody>
      </p:sp>
    </p:spTree>
    <p:extLst>
      <p:ext uri="{BB962C8B-B14F-4D97-AF65-F5344CB8AC3E}">
        <p14:creationId xmlns:p14="http://schemas.microsoft.com/office/powerpoint/2010/main" val="2026354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DE3570-CB34-9246-BF0C-46D7352A9F7D}"/>
              </a:ext>
            </a:extLst>
          </p:cNvPr>
          <p:cNvSpPr/>
          <p:nvPr/>
        </p:nvSpPr>
        <p:spPr bwMode="auto">
          <a:xfrm>
            <a:off x="-53094" y="0"/>
            <a:ext cx="6911094" cy="51435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a:solidFill>
                  <a:schemeClr val="accent1"/>
                </a:solidFill>
                <a:latin typeface="Calibri" panose="020F0502020204030204" pitchFamily="34" charset="0"/>
                <a:cs typeface="Calibri" panose="020F0502020204030204" pitchFamily="34" charset="0"/>
              </a:rPr>
              <a:t>©2022 CliftonLarsonAllen LLP. Investment advisory services are offered through CliftonLarsonAllen Wealth Advisors, LLC, an SEC-registered investment advisor.</a:t>
            </a:r>
            <a:br>
              <a:rPr lang="en-US" sz="800" b="0" i="0">
                <a:solidFill>
                  <a:schemeClr val="accent1"/>
                </a:solidFill>
                <a:latin typeface="Calibri" panose="020F0502020204030204" pitchFamily="34" charset="0"/>
                <a:cs typeface="Calibri" panose="020F0502020204030204" pitchFamily="34" charset="0"/>
              </a:rPr>
            </a:br>
            <a:r>
              <a:rPr lang="en-US" sz="800" b="0" i="0">
                <a:solidFill>
                  <a:schemeClr val="accent1"/>
                </a:solidFill>
                <a:latin typeface="Calibri" panose="020F0502020204030204" pitchFamily="34" charset="0"/>
                <a:cs typeface="Calibri" panose="020F0502020204030204" pitchFamily="34" charset="0"/>
              </a:rPr>
              <a:t> CLA (CliftonLarsonAllen LLP) is an independent network member of CLA Global. </a:t>
            </a:r>
            <a:br>
              <a:rPr lang="en-US" sz="800" b="0" i="0">
                <a:solidFill>
                  <a:schemeClr val="accent1"/>
                </a:solidFill>
                <a:latin typeface="Calibri" panose="020F0502020204030204" pitchFamily="34" charset="0"/>
                <a:cs typeface="Calibri" panose="020F0502020204030204" pitchFamily="34" charset="0"/>
              </a:rPr>
            </a:br>
            <a:r>
              <a:rPr lang="en-US" sz="800" b="0" i="0">
                <a:solidFill>
                  <a:schemeClr val="accent1"/>
                </a:solidFill>
                <a:latin typeface="Calibri" panose="020F0502020204030204" pitchFamily="34" charset="0"/>
                <a:cs typeface="Calibri" panose="020F0502020204030204" pitchFamily="34" charset="0"/>
              </a:rPr>
              <a:t>See CLAglobal.com/disclaimer. </a:t>
            </a:r>
            <a:endParaRPr lang="en-US" sz="800" b="0" i="0" dirty="0">
              <a:solidFill>
                <a:schemeClr val="accent1"/>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DB6A0192-629E-7F41-A97D-EE35AF035A40}"/>
              </a:ext>
            </a:extLst>
          </p:cNvPr>
          <p:cNvGrpSpPr/>
          <p:nvPr/>
        </p:nvGrpSpPr>
        <p:grpSpPr>
          <a:xfrm>
            <a:off x="1299267" y="3642939"/>
            <a:ext cx="1567010" cy="534896"/>
            <a:chOff x="1591055" y="3642939"/>
            <a:chExt cx="1567010" cy="534896"/>
          </a:xfrm>
        </p:grpSpPr>
        <p:sp>
          <p:nvSpPr>
            <p:cNvPr id="3" name="TextBox 2"/>
            <p:cNvSpPr txBox="1"/>
            <p:nvPr/>
          </p:nvSpPr>
          <p:spPr>
            <a:xfrm>
              <a:off x="1591055" y="3642939"/>
              <a:ext cx="1567009" cy="307777"/>
            </a:xfrm>
            <a:prstGeom prst="rect">
              <a:avLst/>
            </a:prstGeom>
            <a:noFill/>
          </p:spPr>
          <p:txBody>
            <a:bodyPr wrap="square" rtlCol="0">
              <a:spAutoFit/>
            </a:bodyPr>
            <a:lstStyle/>
            <a:p>
              <a:pPr algn="l"/>
              <a:r>
                <a:rPr lang="en-US" sz="1400" b="0" dirty="0" err="1">
                  <a:solidFill>
                    <a:schemeClr val="bg1"/>
                  </a:solidFill>
                  <a:latin typeface="Calibri" panose="020F0502020204030204" pitchFamily="34" charset="0"/>
                  <a:cs typeface="Calibri" panose="020F0502020204030204" pitchFamily="34" charset="0"/>
                </a:rPr>
                <a:t>CLAconnect.com</a:t>
              </a:r>
              <a:endParaRPr lang="en-US" sz="1400" b="0" dirty="0">
                <a:solidFill>
                  <a:schemeClr val="bg1"/>
                </a:solidFill>
                <a:latin typeface="Calibri" panose="020F0502020204030204" pitchFamily="34" charset="0"/>
                <a:cs typeface="Calibri" panose="020F0502020204030204" pitchFamily="34" charset="0"/>
              </a:endParaRPr>
            </a:p>
          </p:txBody>
        </p:sp>
        <p:pic>
          <p:nvPicPr>
            <p:cNvPr id="15" name="Picture 14">
              <a:hlinkClick r:id="rId2"/>
            </p:cNvPr>
            <p:cNvPicPr>
              <a:picLocks noChangeAspect="1"/>
            </p:cNvPicPr>
            <p:nvPr/>
          </p:nvPicPr>
          <p:blipFill>
            <a:blip r:embed="rId3" cstate="print">
              <a:alphaModFix amt="80000"/>
              <a:extLst>
                <a:ext uri="{28A0092B-C50C-407E-A947-70E740481C1C}">
                  <a14:useLocalDpi xmlns:a14="http://schemas.microsoft.com/office/drawing/2010/main"/>
                </a:ext>
              </a:extLst>
            </a:blip>
            <a:stretch>
              <a:fillRect/>
            </a:stretch>
          </p:blipFill>
          <p:spPr>
            <a:xfrm>
              <a:off x="2316752" y="3999930"/>
              <a:ext cx="177905" cy="177905"/>
            </a:xfrm>
            <a:prstGeom prst="rect">
              <a:avLst/>
            </a:prstGeom>
          </p:spPr>
        </p:pic>
        <p:pic>
          <p:nvPicPr>
            <p:cNvPr id="17" name="Picture 16">
              <a:hlinkClick r:id="rId4"/>
            </p:cNvPr>
            <p:cNvPicPr>
              <a:picLocks noChangeAspect="1"/>
            </p:cNvPicPr>
            <p:nvPr/>
          </p:nvPicPr>
          <p:blipFill>
            <a:blip r:embed="rId5">
              <a:alphaModFix amt="80000"/>
              <a:extLst>
                <a:ext uri="{28A0092B-C50C-407E-A947-70E740481C1C}">
                  <a14:useLocalDpi xmlns:a14="http://schemas.microsoft.com/office/drawing/2010/main"/>
                </a:ext>
              </a:extLst>
            </a:blip>
            <a:stretch>
              <a:fillRect/>
            </a:stretch>
          </p:blipFill>
          <p:spPr>
            <a:xfrm>
              <a:off x="1996536" y="4000272"/>
              <a:ext cx="177220" cy="177220"/>
            </a:xfrm>
            <a:prstGeom prst="rect">
              <a:avLst/>
            </a:prstGeom>
          </p:spPr>
        </p:pic>
        <p:pic>
          <p:nvPicPr>
            <p:cNvPr id="19" name="Picture 18">
              <a:hlinkClick r:id="rId6"/>
            </p:cNvPr>
            <p:cNvPicPr>
              <a:picLocks noChangeAspect="1"/>
            </p:cNvPicPr>
            <p:nvPr/>
          </p:nvPicPr>
          <p:blipFill>
            <a:blip r:embed="rId7">
              <a:alphaModFix amt="80000"/>
              <a:extLst>
                <a:ext uri="{28A0092B-C50C-407E-A947-70E740481C1C}">
                  <a14:useLocalDpi xmlns:a14="http://schemas.microsoft.com/office/drawing/2010/main"/>
                </a:ext>
              </a:extLst>
            </a:blip>
            <a:stretch>
              <a:fillRect/>
            </a:stretch>
          </p:blipFill>
          <p:spPr>
            <a:xfrm>
              <a:off x="1681254" y="4002739"/>
              <a:ext cx="172286" cy="172286"/>
            </a:xfrm>
            <a:prstGeom prst="rect">
              <a:avLst/>
            </a:prstGeom>
          </p:spPr>
        </p:pic>
        <p:pic>
          <p:nvPicPr>
            <p:cNvPr id="20" name="Picture 19">
              <a:hlinkClick r:id="rId8"/>
            </p:cNvPr>
            <p:cNvPicPr>
              <a:picLocks noChangeAspect="1"/>
            </p:cNvPicPr>
            <p:nvPr/>
          </p:nvPicPr>
          <p:blipFill>
            <a:blip r:embed="rId9" cstate="print">
              <a:alphaModFix amt="80000"/>
              <a:extLst>
                <a:ext uri="{28A0092B-C50C-407E-A947-70E740481C1C}">
                  <a14:useLocalDpi xmlns:a14="http://schemas.microsoft.com/office/drawing/2010/main"/>
                </a:ext>
              </a:extLst>
            </a:blip>
            <a:stretch>
              <a:fillRect/>
            </a:stretch>
          </p:blipFill>
          <p:spPr>
            <a:xfrm>
              <a:off x="2637653" y="4018482"/>
              <a:ext cx="199512" cy="140800"/>
            </a:xfrm>
            <a:prstGeom prst="rect">
              <a:avLst/>
            </a:prstGeom>
          </p:spPr>
        </p:pic>
        <p:pic>
          <p:nvPicPr>
            <p:cNvPr id="21" name="Picture 20">
              <a:hlinkClick r:id="rId10"/>
            </p:cNvPr>
            <p:cNvPicPr>
              <a:picLocks noChangeAspect="1"/>
            </p:cNvPicPr>
            <p:nvPr/>
          </p:nvPicPr>
          <p:blipFill>
            <a:blip r:embed="rId11" cstate="print">
              <a:alphaModFix amt="80000"/>
              <a:extLst>
                <a:ext uri="{28A0092B-C50C-407E-A947-70E740481C1C}">
                  <a14:useLocalDpi xmlns:a14="http://schemas.microsoft.com/office/drawing/2010/main"/>
                </a:ext>
              </a:extLst>
            </a:blip>
            <a:stretch>
              <a:fillRect/>
            </a:stretch>
          </p:blipFill>
          <p:spPr>
            <a:xfrm>
              <a:off x="2980160" y="3999930"/>
              <a:ext cx="177905" cy="177905"/>
            </a:xfrm>
            <a:prstGeom prst="rect">
              <a:avLst/>
            </a:prstGeom>
          </p:spPr>
        </p:pic>
      </p:grpSp>
      <p:pic>
        <p:nvPicPr>
          <p:cNvPr id="14" name="Picture 13">
            <a:extLst>
              <a:ext uri="{FF2B5EF4-FFF2-40B4-BE49-F238E27FC236}">
                <a16:creationId xmlns:a16="http://schemas.microsoft.com/office/drawing/2014/main" id="{A7D310AE-3A9A-C443-8017-969C6A074B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0561" y="3595152"/>
            <a:ext cx="600050" cy="597570"/>
          </a:xfrm>
          <a:prstGeom prst="rect">
            <a:avLst/>
          </a:prstGeom>
        </p:spPr>
      </p:pic>
      <p:sp>
        <p:nvSpPr>
          <p:cNvPr id="16" name="Content Placeholder 3">
            <a:extLst>
              <a:ext uri="{FF2B5EF4-FFF2-40B4-BE49-F238E27FC236}">
                <a16:creationId xmlns:a16="http://schemas.microsoft.com/office/drawing/2014/main" id="{C500738B-56CD-4B44-9458-7D1250AB7E48}"/>
              </a:ext>
            </a:extLst>
          </p:cNvPr>
          <p:cNvSpPr>
            <a:spLocks noGrp="1"/>
          </p:cNvSpPr>
          <p:nvPr>
            <p:ph sz="half" idx="2" hasCustomPrompt="1"/>
          </p:nvPr>
        </p:nvSpPr>
        <p:spPr>
          <a:xfrm>
            <a:off x="1350532" y="326018"/>
            <a:ext cx="4210049" cy="2590800"/>
          </a:xfrm>
          <a:noFill/>
        </p:spPr>
        <p:txBody>
          <a:bodyPr anchor="ctr" anchorCtr="0"/>
          <a:lstStyle>
            <a:lvl1pPr marL="0" indent="3175">
              <a:spcBef>
                <a:spcPts val="0"/>
              </a:spcBef>
              <a:spcAft>
                <a:spcPts val="600"/>
              </a:spcAft>
              <a:buNone/>
              <a:defRPr sz="20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F7EAB613-B850-4A79-8EAE-75BFE683DB6A}"/>
              </a:ext>
            </a:extLst>
          </p:cNvPr>
          <p:cNvSpPr txBox="1"/>
          <p:nvPr userDrawn="1"/>
        </p:nvSpPr>
        <p:spPr>
          <a:xfrm>
            <a:off x="1299267" y="4283986"/>
            <a:ext cx="5094112" cy="215444"/>
          </a:xfrm>
          <a:prstGeom prst="rect">
            <a:avLst/>
          </a:prstGeom>
          <a:noFill/>
        </p:spPr>
        <p:txBody>
          <a:bodyPr wrap="square" rtlCol="0">
            <a:spAutoFit/>
          </a:bodyPr>
          <a:lstStyle/>
          <a:p>
            <a:pPr algn="l"/>
            <a:r>
              <a:rPr lang="en-US" sz="800" spc="50" dirty="0">
                <a:solidFill>
                  <a:srgbClr val="FFFFFF"/>
                </a:solidFill>
                <a:latin typeface="Calibri"/>
              </a:rPr>
              <a:t>CPAs  |  CONSULTANTS  |  WEALTH ADVISORS</a:t>
            </a:r>
          </a:p>
        </p:txBody>
      </p:sp>
      <p:sp>
        <p:nvSpPr>
          <p:cNvPr id="22" name="TextBox 21">
            <a:extLst>
              <a:ext uri="{FF2B5EF4-FFF2-40B4-BE49-F238E27FC236}">
                <a16:creationId xmlns:a16="http://schemas.microsoft.com/office/drawing/2014/main" id="{5C027372-FB59-43D5-9D79-5A0264AB3D06}"/>
              </a:ext>
            </a:extLst>
          </p:cNvPr>
          <p:cNvSpPr txBox="1"/>
          <p:nvPr userDrawn="1"/>
        </p:nvSpPr>
        <p:spPr>
          <a:xfrm>
            <a:off x="1299266" y="4541385"/>
            <a:ext cx="547805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is an independent network member of CLA Global. See CLAglobal.com/disclaimer.</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 </a:t>
            </a:r>
          </a:p>
        </p:txBody>
      </p:sp>
      <p:sp>
        <p:nvSpPr>
          <p:cNvPr id="2" name="Slide Number Placeholder 5">
            <a:extLst>
              <a:ext uri="{FF2B5EF4-FFF2-40B4-BE49-F238E27FC236}">
                <a16:creationId xmlns:a16="http://schemas.microsoft.com/office/drawing/2014/main" id="{371343C9-FF3A-4012-5BDB-687038AB4EB3}"/>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0E42D-B905-0747-9D28-B55BABBC04D5}"/>
              </a:ext>
            </a:extLst>
          </p:cNvPr>
          <p:cNvPicPr>
            <a:picLocks noChangeAspect="1"/>
          </p:cNvPicPr>
          <p:nvPr/>
        </p:nvPicPr>
        <p:blipFill rotWithShape="1">
          <a:blip r:embed="rId2">
            <a:extLst>
              <a:ext uri="{28A0092B-C50C-407E-A947-70E740481C1C}">
                <a14:useLocalDpi xmlns:a14="http://schemas.microsoft.com/office/drawing/2010/main" val="0"/>
              </a:ext>
            </a:extLst>
          </a:blip>
          <a:srcRect l="3258" t="8068" r="4810"/>
          <a:stretch/>
        </p:blipFill>
        <p:spPr>
          <a:xfrm>
            <a:off x="-2" y="-13864"/>
            <a:ext cx="6858000" cy="3845665"/>
          </a:xfrm>
          <a:prstGeom prst="rect">
            <a:avLst/>
          </a:prstGeom>
        </p:spPr>
      </p:pic>
      <p:sp>
        <p:nvSpPr>
          <p:cNvPr id="3" name="Rectangle 2">
            <a:extLst>
              <a:ext uri="{FF2B5EF4-FFF2-40B4-BE49-F238E27FC236}">
                <a16:creationId xmlns:a16="http://schemas.microsoft.com/office/drawing/2014/main" id="{77DB677A-C39B-5BED-7EF2-631370B91195}"/>
              </a:ext>
            </a:extLst>
          </p:cNvPr>
          <p:cNvSpPr/>
          <p:nvPr userDrawn="1"/>
        </p:nvSpPr>
        <p:spPr bwMode="auto">
          <a:xfrm>
            <a:off x="2" y="0"/>
            <a:ext cx="6857998" cy="3831801"/>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 name="Rectangle 12"/>
          <p:cNvSpPr/>
          <p:nvPr/>
        </p:nvSpPr>
        <p:spPr bwMode="auto">
          <a:xfrm>
            <a:off x="0" y="4226035"/>
            <a:ext cx="6858000"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0" name="Rectangle 4"/>
          <p:cNvSpPr>
            <a:spLocks noGrp="1" noChangeArrowheads="1"/>
          </p:cNvSpPr>
          <p:nvPr>
            <p:ph type="subTitle" idx="1" hasCustomPrompt="1"/>
          </p:nvPr>
        </p:nvSpPr>
        <p:spPr>
          <a:xfrm>
            <a:off x="333857" y="2649157"/>
            <a:ext cx="6190286" cy="367202"/>
          </a:xfrm>
          <a:noFill/>
        </p:spPr>
        <p:txBody>
          <a:bodyPr/>
          <a:lstStyle>
            <a:lvl1pPr marL="0" indent="0" algn="ctr">
              <a:buFontTx/>
              <a:buNone/>
              <a:defRPr sz="2000" b="0">
                <a:solidFill>
                  <a:schemeClr val="bg1"/>
                </a:solidFill>
              </a:defRPr>
            </a:lvl1pPr>
          </a:lstStyle>
          <a:p>
            <a:r>
              <a:rPr lang="en-US" dirty="0"/>
              <a:t>Click to edit subtitle</a:t>
            </a:r>
          </a:p>
        </p:txBody>
      </p:sp>
      <p:sp>
        <p:nvSpPr>
          <p:cNvPr id="11" name="Title 1"/>
          <p:cNvSpPr>
            <a:spLocks noGrp="1"/>
          </p:cNvSpPr>
          <p:nvPr>
            <p:ph type="title" hasCustomPrompt="1"/>
          </p:nvPr>
        </p:nvSpPr>
        <p:spPr>
          <a:xfrm>
            <a:off x="333857" y="1781985"/>
            <a:ext cx="6190286" cy="712359"/>
          </a:xfrm>
          <a:noFill/>
        </p:spPr>
        <p:txBody>
          <a:bodyPr anchor="ctr" anchorCtr="0"/>
          <a:lstStyle>
            <a:lvl1pPr algn="ctr">
              <a:defRPr sz="3600" b="0" i="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40264" y="4457700"/>
            <a:ext cx="1828800" cy="457200"/>
          </a:xfrm>
          <a:prstGeom prst="rect">
            <a:avLst/>
          </a:prstGeom>
        </p:spPr>
      </p:pic>
      <p:pic>
        <p:nvPicPr>
          <p:cNvPr id="16" name="Picture 15">
            <a:extLst>
              <a:ext uri="{FF2B5EF4-FFF2-40B4-BE49-F238E27FC236}">
                <a16:creationId xmlns:a16="http://schemas.microsoft.com/office/drawing/2014/main" id="{8CA46002-E585-6F43-A2AD-93DB48C65E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86" y="4411336"/>
            <a:ext cx="546054" cy="543797"/>
          </a:xfrm>
          <a:prstGeom prst="rect">
            <a:avLst/>
          </a:prstGeom>
        </p:spPr>
      </p:pic>
      <p:sp>
        <p:nvSpPr>
          <p:cNvPr id="2" name="TextBox 1">
            <a:extLst>
              <a:ext uri="{FF2B5EF4-FFF2-40B4-BE49-F238E27FC236}">
                <a16:creationId xmlns:a16="http://schemas.microsoft.com/office/drawing/2014/main" id="{AF6F462C-9BC9-CAE8-AE29-ED664DC594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42900" y="4435627"/>
            <a:ext cx="2171700" cy="171450"/>
          </a:xfrm>
        </p:spPr>
        <p:txBody>
          <a:bodyPr/>
          <a:lstStyle>
            <a:lvl1pPr>
              <a:defRPr/>
            </a:lvl1pPr>
          </a:lstStyle>
          <a:p>
            <a:endParaRPr lang="en-US" dirty="0"/>
          </a:p>
        </p:txBody>
      </p:sp>
      <p:sp>
        <p:nvSpPr>
          <p:cNvPr id="6" name="Rectangle 4">
            <a:extLst>
              <a:ext uri="{FF2B5EF4-FFF2-40B4-BE49-F238E27FC236}">
                <a16:creationId xmlns:a16="http://schemas.microsoft.com/office/drawing/2014/main" id="{433B3808-3A11-B04C-A1B9-29E563C5D91B}"/>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Edit Title</a:t>
            </a:r>
          </a:p>
        </p:txBody>
      </p:sp>
      <p:sp>
        <p:nvSpPr>
          <p:cNvPr id="7" name="Rectangle 5">
            <a:extLst>
              <a:ext uri="{FF2B5EF4-FFF2-40B4-BE49-F238E27FC236}">
                <a16:creationId xmlns:a16="http://schemas.microsoft.com/office/drawing/2014/main" id="{AB62AF3E-CB11-054B-B1A7-CA09DA78ECFD}"/>
              </a:ext>
            </a:extLst>
          </p:cNvPr>
          <p:cNvSpPr>
            <a:spLocks noGrp="1" noChangeArrowheads="1"/>
          </p:cNvSpPr>
          <p:nvPr>
            <p:ph idx="1" hasCustomPrompt="1"/>
          </p:nvPr>
        </p:nvSpPr>
        <p:spPr bwMode="auto">
          <a:xfrm>
            <a:off x="342900" y="782541"/>
            <a:ext cx="6172200" cy="3731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vl2pPr marL="742932" indent="-285744">
              <a:buFont typeface="Courier New" panose="02070309020205020404" pitchFamily="49" charset="0"/>
              <a:buChar char="o"/>
              <a:defRPr/>
            </a:lvl2pPr>
            <a:lvl3pPr marL="1142971" indent="-228594">
              <a:buFont typeface="Wingdings" pitchFamily="2" charset="2"/>
              <a:buChar char="§"/>
              <a:defRPr/>
            </a:lvl3pPr>
            <a:lvl4pPr>
              <a:buClr>
                <a:schemeClr val="accent1"/>
              </a:buClr>
              <a:defRPr/>
            </a:lvl4pPr>
            <a:lvl5pPr marL="2057349" indent="-228594">
              <a:buClr>
                <a:schemeClr val="accent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0B9DC69F-731C-F889-39B7-C4CC42A5DD6D}"/>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Sponsored Events Section Header">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C02CCD82-BDD9-4C42-905D-E0E3EB69C3D1}"/>
              </a:ext>
            </a:extLst>
          </p:cNvPr>
          <p:cNvSpPr>
            <a:spLocks noGrp="1"/>
          </p:cNvSpPr>
          <p:nvPr>
            <p:ph type="sldNum" sz="quarter" idx="4"/>
          </p:nvPr>
        </p:nvSpPr>
        <p:spPr>
          <a:xfrm>
            <a:off x="6439438" y="4800600"/>
            <a:ext cx="37250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pic>
        <p:nvPicPr>
          <p:cNvPr id="10" name="Picture 9">
            <a:extLst>
              <a:ext uri="{FF2B5EF4-FFF2-40B4-BE49-F238E27FC236}">
                <a16:creationId xmlns:a16="http://schemas.microsoft.com/office/drawing/2014/main" id="{DCBE2679-648C-5641-97F4-ACDE0B2126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8599" y="277151"/>
            <a:ext cx="704087" cy="701178"/>
          </a:xfrm>
          <a:prstGeom prst="rect">
            <a:avLst/>
          </a:prstGeom>
        </p:spPr>
      </p:pic>
      <p:pic>
        <p:nvPicPr>
          <p:cNvPr id="15" name="Picture 14">
            <a:extLst>
              <a:ext uri="{FF2B5EF4-FFF2-40B4-BE49-F238E27FC236}">
                <a16:creationId xmlns:a16="http://schemas.microsoft.com/office/drawing/2014/main" id="{9032EA90-9B81-6D48-8EEE-D71015BF3A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80999" y="429551"/>
            <a:ext cx="704087" cy="701178"/>
          </a:xfrm>
          <a:prstGeom prst="rect">
            <a:avLst/>
          </a:prstGeom>
        </p:spPr>
      </p:pic>
      <p:pic>
        <p:nvPicPr>
          <p:cNvPr id="18" name="Picture 17">
            <a:extLst>
              <a:ext uri="{FF2B5EF4-FFF2-40B4-BE49-F238E27FC236}">
                <a16:creationId xmlns:a16="http://schemas.microsoft.com/office/drawing/2014/main" id="{E09D544C-8166-C742-A268-B84C736888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2423" y="545087"/>
            <a:ext cx="1880421" cy="470105"/>
          </a:xfrm>
          <a:prstGeom prst="rect">
            <a:avLst/>
          </a:prstGeom>
        </p:spPr>
      </p:pic>
      <p:sp>
        <p:nvSpPr>
          <p:cNvPr id="19" name="Rectangle 4">
            <a:extLst>
              <a:ext uri="{FF2B5EF4-FFF2-40B4-BE49-F238E27FC236}">
                <a16:creationId xmlns:a16="http://schemas.microsoft.com/office/drawing/2014/main" id="{6F669476-5B23-0547-ABC0-4C4FD83C28EB}"/>
              </a:ext>
            </a:extLst>
          </p:cNvPr>
          <p:cNvSpPr>
            <a:spLocks noGrp="1" noChangeArrowheads="1"/>
          </p:cNvSpPr>
          <p:nvPr>
            <p:ph type="subTitle" idx="1" hasCustomPrompt="1"/>
          </p:nvPr>
        </p:nvSpPr>
        <p:spPr>
          <a:xfrm>
            <a:off x="387454" y="2914993"/>
            <a:ext cx="3284221"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20" name="Rectangle 3">
            <a:extLst>
              <a:ext uri="{FF2B5EF4-FFF2-40B4-BE49-F238E27FC236}">
                <a16:creationId xmlns:a16="http://schemas.microsoft.com/office/drawing/2014/main" id="{9654A619-3C0F-D147-A5AD-A8DECD686E3C}"/>
              </a:ext>
            </a:extLst>
          </p:cNvPr>
          <p:cNvSpPr>
            <a:spLocks noGrp="1" noChangeArrowheads="1"/>
          </p:cNvSpPr>
          <p:nvPr>
            <p:ph type="ctrTitle" hasCustomPrompt="1"/>
          </p:nvPr>
        </p:nvSpPr>
        <p:spPr>
          <a:xfrm>
            <a:off x="387455" y="1691053"/>
            <a:ext cx="3284220" cy="1167503"/>
          </a:xfrm>
          <a:noFill/>
        </p:spPr>
        <p:txBody>
          <a:bodyPr anchor="b" anchorCtr="0"/>
          <a:lstStyle>
            <a:lvl1pPr algn="l">
              <a:defRPr sz="2000">
                <a:solidFill>
                  <a:schemeClr val="accent1"/>
                </a:solidFill>
              </a:defRPr>
            </a:lvl1pPr>
          </a:lstStyle>
          <a:p>
            <a:r>
              <a:rPr lang="en-US" dirty="0"/>
              <a:t>Section Header Layout for </a:t>
            </a:r>
            <a:br>
              <a:rPr lang="en-US" dirty="0"/>
            </a:br>
            <a:r>
              <a:rPr lang="en-US" dirty="0"/>
              <a:t>Co-Sponsored Events </a:t>
            </a:r>
          </a:p>
        </p:txBody>
      </p:sp>
      <p:sp>
        <p:nvSpPr>
          <p:cNvPr id="12" name="Rectangle 11">
            <a:extLst>
              <a:ext uri="{FF2B5EF4-FFF2-40B4-BE49-F238E27FC236}">
                <a16:creationId xmlns:a16="http://schemas.microsoft.com/office/drawing/2014/main" id="{94960EFE-57FB-C4E8-B243-C4318BE2D024}"/>
              </a:ext>
            </a:extLst>
          </p:cNvPr>
          <p:cNvSpPr/>
          <p:nvPr userDrawn="1"/>
        </p:nvSpPr>
        <p:spPr>
          <a:xfrm>
            <a:off x="114689" y="477303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
        <p:nvSpPr>
          <p:cNvPr id="3" name="Slide Number Placeholder 5">
            <a:extLst>
              <a:ext uri="{FF2B5EF4-FFF2-40B4-BE49-F238E27FC236}">
                <a16:creationId xmlns:a16="http://schemas.microsoft.com/office/drawing/2014/main" id="{B88FEB6C-7178-31D7-2FED-31F6761C8E38}"/>
              </a:ext>
            </a:extLst>
          </p:cNvPr>
          <p:cNvSpPr txBox="1">
            <a:spLocks/>
          </p:cNvSpPr>
          <p:nvPr userDrawn="1"/>
        </p:nvSpPr>
        <p:spPr>
          <a:xfrm>
            <a:off x="6387227" y="479367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E24598-D429-A34B-B4A6-5808099B37D3}" type="slidenum">
              <a:rPr lang="en-US" smtClean="0"/>
              <a:pPr/>
              <a:t>‹#›</a:t>
            </a:fld>
            <a:endParaRPr lang="en-US" dirty="0"/>
          </a:p>
        </p:txBody>
      </p:sp>
      <p:pic>
        <p:nvPicPr>
          <p:cNvPr id="4" name="Picture 3">
            <a:extLst>
              <a:ext uri="{FF2B5EF4-FFF2-40B4-BE49-F238E27FC236}">
                <a16:creationId xmlns:a16="http://schemas.microsoft.com/office/drawing/2014/main" id="{6F60C23A-BC49-BCE5-1725-13CD5FC3754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200" t="-4096" r="34077" b="4096"/>
          <a:stretch/>
        </p:blipFill>
        <p:spPr>
          <a:xfrm>
            <a:off x="3623188" y="277151"/>
            <a:ext cx="3234811" cy="4516524"/>
          </a:xfrm>
          <a:prstGeom prst="rect">
            <a:avLst/>
          </a:prstGeom>
        </p:spPr>
      </p:pic>
    </p:spTree>
    <p:extLst>
      <p:ext uri="{BB962C8B-B14F-4D97-AF65-F5344CB8AC3E}">
        <p14:creationId xmlns:p14="http://schemas.microsoft.com/office/powerpoint/2010/main" val="388766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Opening Disclaimer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BE2679-648C-5641-97F4-ACDE0B2126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8599" y="277151"/>
            <a:ext cx="704087" cy="701178"/>
          </a:xfrm>
          <a:prstGeom prst="rect">
            <a:avLst/>
          </a:prstGeom>
        </p:spPr>
      </p:pic>
      <p:sp>
        <p:nvSpPr>
          <p:cNvPr id="12" name="Date Placeholder 3">
            <a:extLst>
              <a:ext uri="{FF2B5EF4-FFF2-40B4-BE49-F238E27FC236}">
                <a16:creationId xmlns:a16="http://schemas.microsoft.com/office/drawing/2014/main" id="{24FFF2E6-5C63-5D43-A40A-2D0825511976}"/>
              </a:ext>
            </a:extLst>
          </p:cNvPr>
          <p:cNvSpPr txBox="1">
            <a:spLocks/>
          </p:cNvSpPr>
          <p:nvPr/>
        </p:nvSpPr>
        <p:spPr>
          <a:xfrm>
            <a:off x="4937193" y="4890788"/>
            <a:ext cx="1771652" cy="233752"/>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b="0" i="0" dirty="0">
                <a:solidFill>
                  <a:schemeClr val="accent1"/>
                </a:solidFill>
                <a:latin typeface="Calibri" panose="020F0502020204030204" pitchFamily="34" charset="0"/>
                <a:cs typeface="Calibri" panose="020F0502020204030204" pitchFamily="34" charset="0"/>
              </a:rPr>
              <a:t>©2023 CliftonLarsonAllen LLP</a:t>
            </a:r>
          </a:p>
        </p:txBody>
      </p:sp>
      <p:pic>
        <p:nvPicPr>
          <p:cNvPr id="24" name="Picture 23">
            <a:extLst>
              <a:ext uri="{FF2B5EF4-FFF2-40B4-BE49-F238E27FC236}">
                <a16:creationId xmlns:a16="http://schemas.microsoft.com/office/drawing/2014/main" id="{B0313ED5-FE58-4047-81D2-496D43C854F6}"/>
              </a:ext>
            </a:extLst>
          </p:cNvPr>
          <p:cNvPicPr>
            <a:picLocks noChangeAspect="1"/>
          </p:cNvPicPr>
          <p:nvPr/>
        </p:nvPicPr>
        <p:blipFill>
          <a:blip r:embed="rId3"/>
          <a:srcRect/>
          <a:stretch/>
        </p:blipFill>
        <p:spPr>
          <a:xfrm>
            <a:off x="284662" y="222665"/>
            <a:ext cx="668631" cy="668631"/>
          </a:xfrm>
          <a:prstGeom prst="rect">
            <a:avLst/>
          </a:prstGeom>
        </p:spPr>
      </p:pic>
      <p:grpSp>
        <p:nvGrpSpPr>
          <p:cNvPr id="26" name="Group 25">
            <a:extLst>
              <a:ext uri="{FF2B5EF4-FFF2-40B4-BE49-F238E27FC236}">
                <a16:creationId xmlns:a16="http://schemas.microsoft.com/office/drawing/2014/main" id="{683AA8BE-3403-4D8B-B22A-23AB3B3BB0C1}"/>
              </a:ext>
            </a:extLst>
          </p:cNvPr>
          <p:cNvGrpSpPr/>
          <p:nvPr/>
        </p:nvGrpSpPr>
        <p:grpSpPr>
          <a:xfrm>
            <a:off x="200688" y="1062112"/>
            <a:ext cx="6407984" cy="3804238"/>
            <a:chOff x="161778" y="1062112"/>
            <a:chExt cx="6407984" cy="3804238"/>
          </a:xfrm>
        </p:grpSpPr>
        <p:sp>
          <p:nvSpPr>
            <p:cNvPr id="27" name="Content Placeholder 5">
              <a:extLst>
                <a:ext uri="{FF2B5EF4-FFF2-40B4-BE49-F238E27FC236}">
                  <a16:creationId xmlns:a16="http://schemas.microsoft.com/office/drawing/2014/main" id="{A213FA37-3060-4333-A479-42C73EF1CE9C}"/>
                </a:ext>
              </a:extLst>
            </p:cNvPr>
            <p:cNvSpPr txBox="1">
              <a:spLocks/>
            </p:cNvSpPr>
            <p:nvPr/>
          </p:nvSpPr>
          <p:spPr>
            <a:xfrm>
              <a:off x="161778" y="1062112"/>
              <a:ext cx="3203992" cy="3804238"/>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150" kern="0" dirty="0">
                  <a:solidFill>
                    <a:schemeClr val="accent1"/>
                  </a:solidFill>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28" name="Content Placeholder 2">
              <a:extLst>
                <a:ext uri="{FF2B5EF4-FFF2-40B4-BE49-F238E27FC236}">
                  <a16:creationId xmlns:a16="http://schemas.microsoft.com/office/drawing/2014/main" id="{9526E791-2C83-41CE-8523-931FC27BFFCC}"/>
                </a:ext>
              </a:extLst>
            </p:cNvPr>
            <p:cNvSpPr txBox="1">
              <a:spLocks/>
            </p:cNvSpPr>
            <p:nvPr/>
          </p:nvSpPr>
          <p:spPr>
            <a:xfrm>
              <a:off x="3365770" y="1062112"/>
              <a:ext cx="3203992" cy="3804238"/>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150" kern="0" dirty="0">
                  <a:solidFill>
                    <a:schemeClr val="accent1"/>
                  </a:solidFill>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spTree>
    <p:extLst>
      <p:ext uri="{BB962C8B-B14F-4D97-AF65-F5344CB8AC3E}">
        <p14:creationId xmlns:p14="http://schemas.microsoft.com/office/powerpoint/2010/main" val="3215821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0F57E-E832-1DB0-21D2-DB4601C766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617" t="24533" r="30376"/>
          <a:stretch/>
        </p:blipFill>
        <p:spPr>
          <a:xfrm>
            <a:off x="4450466" y="0"/>
            <a:ext cx="2440687" cy="5143500"/>
          </a:xfrm>
          <a:prstGeom prst="rect">
            <a:avLst/>
          </a:prstGeom>
        </p:spPr>
      </p:pic>
      <p:pic>
        <p:nvPicPr>
          <p:cNvPr id="7" name="Picture 6" descr="Text&#10;&#10;Description automatically generated">
            <a:extLst>
              <a:ext uri="{FF2B5EF4-FFF2-40B4-BE49-F238E27FC236}">
                <a16:creationId xmlns:a16="http://schemas.microsoft.com/office/drawing/2014/main" id="{29F4976F-C27E-8BD8-23E5-DAC05B97F6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338034"/>
            <a:ext cx="3265438" cy="727083"/>
          </a:xfrm>
          <a:prstGeom prst="rect">
            <a:avLst/>
          </a:prstGeom>
        </p:spPr>
      </p:pic>
      <p:sp>
        <p:nvSpPr>
          <p:cNvPr id="8" name="Rectangle 7">
            <a:extLst>
              <a:ext uri="{FF2B5EF4-FFF2-40B4-BE49-F238E27FC236}">
                <a16:creationId xmlns:a16="http://schemas.microsoft.com/office/drawing/2014/main" id="{36438D68-8E29-C158-5881-2CF6D96B426F}"/>
              </a:ext>
            </a:extLst>
          </p:cNvPr>
          <p:cNvSpPr/>
          <p:nvPr userDrawn="1"/>
        </p:nvSpPr>
        <p:spPr>
          <a:xfrm>
            <a:off x="74991" y="4672037"/>
            <a:ext cx="4120314"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Investment advisory services are offered through CliftonLarsonAllen Wealth Advisors, LLC, an SEC-registered investment advisor.</a:t>
            </a:r>
          </a:p>
        </p:txBody>
      </p:sp>
      <p:sp>
        <p:nvSpPr>
          <p:cNvPr id="34" name="TextBox 33">
            <a:extLst>
              <a:ext uri="{FF2B5EF4-FFF2-40B4-BE49-F238E27FC236}">
                <a16:creationId xmlns:a16="http://schemas.microsoft.com/office/drawing/2014/main" id="{92230A96-6C28-434A-8BC8-9631A191423E}"/>
              </a:ext>
            </a:extLst>
          </p:cNvPr>
          <p:cNvSpPr txBox="1"/>
          <p:nvPr/>
        </p:nvSpPr>
        <p:spPr>
          <a:xfrm>
            <a:off x="7946136" y="-420624"/>
            <a:ext cx="184731" cy="369332"/>
          </a:xfrm>
          <a:prstGeom prst="rect">
            <a:avLst/>
          </a:prstGeom>
          <a:noFill/>
        </p:spPr>
        <p:txBody>
          <a:bodyPr wrap="none" rtlCol="0">
            <a:spAutoFit/>
          </a:bodyPr>
          <a:lstStyle/>
          <a:p>
            <a:endParaRPr lang="en-US" dirty="0"/>
          </a:p>
        </p:txBody>
      </p:sp>
      <p:sp>
        <p:nvSpPr>
          <p:cNvPr id="17" name="Rectangle 4"/>
          <p:cNvSpPr>
            <a:spLocks noGrp="1" noChangeArrowheads="1"/>
          </p:cNvSpPr>
          <p:nvPr>
            <p:ph type="subTitle" idx="1" hasCustomPrompt="1"/>
          </p:nvPr>
        </p:nvSpPr>
        <p:spPr>
          <a:xfrm>
            <a:off x="439965" y="1955225"/>
            <a:ext cx="3706734" cy="550691"/>
          </a:xfrm>
          <a:noFill/>
        </p:spPr>
        <p:txBody>
          <a:bodyPr/>
          <a:lstStyle>
            <a:lvl1pPr marL="0" indent="0" algn="l">
              <a:buFontTx/>
              <a:buNone/>
              <a:defRPr sz="16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439965" y="551892"/>
            <a:ext cx="3706734" cy="1360602"/>
          </a:xfrm>
          <a:noFill/>
        </p:spPr>
        <p:txBody>
          <a:bodyPr anchor="b"/>
          <a:lstStyle>
            <a:lvl1pPr>
              <a:defRPr sz="3200" b="0" i="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4" name="Slide Number Placeholder 5">
            <a:extLst>
              <a:ext uri="{FF2B5EF4-FFF2-40B4-BE49-F238E27FC236}">
                <a16:creationId xmlns:a16="http://schemas.microsoft.com/office/drawing/2014/main" id="{39CEF4DD-1BF8-A893-7220-DE0FBD92CD30}"/>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86616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B6AE2-7E66-A4B5-B23A-729ADBF9FF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7" t="47874" r="14812" b="5276"/>
          <a:stretch/>
        </p:blipFill>
        <p:spPr>
          <a:xfrm>
            <a:off x="1" y="-761"/>
            <a:ext cx="6857999" cy="5144261"/>
          </a:xfrm>
          <a:prstGeom prst="rect">
            <a:avLst/>
          </a:prstGeom>
        </p:spPr>
      </p:pic>
      <p:sp>
        <p:nvSpPr>
          <p:cNvPr id="6" name="Rectangle 5">
            <a:extLst>
              <a:ext uri="{FF2B5EF4-FFF2-40B4-BE49-F238E27FC236}">
                <a16:creationId xmlns:a16="http://schemas.microsoft.com/office/drawing/2014/main" id="{844C05E7-2991-618D-657C-3121C787A1CC}"/>
              </a:ext>
            </a:extLst>
          </p:cNvPr>
          <p:cNvSpPr/>
          <p:nvPr userDrawn="1"/>
        </p:nvSpPr>
        <p:spPr bwMode="auto">
          <a:xfrm>
            <a:off x="3" y="-761"/>
            <a:ext cx="6857997" cy="5144261"/>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7" name="Rectangle 6">
            <a:extLst>
              <a:ext uri="{FF2B5EF4-FFF2-40B4-BE49-F238E27FC236}">
                <a16:creationId xmlns:a16="http://schemas.microsoft.com/office/drawing/2014/main" id="{DE3F6E87-1F4A-F51A-CD6E-3161986238B4}"/>
              </a:ext>
            </a:extLst>
          </p:cNvPr>
          <p:cNvSpPr/>
          <p:nvPr userDrawn="1"/>
        </p:nvSpPr>
        <p:spPr bwMode="auto">
          <a:xfrm flipV="1">
            <a:off x="1358" y="-767"/>
            <a:ext cx="6856639" cy="1653465"/>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8" name="Picture 7">
            <a:extLst>
              <a:ext uri="{FF2B5EF4-FFF2-40B4-BE49-F238E27FC236}">
                <a16:creationId xmlns:a16="http://schemas.microsoft.com/office/drawing/2014/main" id="{09618F78-A59E-2FCA-86B9-65C8D40B747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0155" y="449110"/>
            <a:ext cx="3265921" cy="727190"/>
          </a:xfrm>
          <a:prstGeom prst="rect">
            <a:avLst/>
          </a:prstGeom>
        </p:spPr>
      </p:pic>
      <p:sp>
        <p:nvSpPr>
          <p:cNvPr id="14" name="Rectangle 13">
            <a:extLst>
              <a:ext uri="{FF2B5EF4-FFF2-40B4-BE49-F238E27FC236}">
                <a16:creationId xmlns:a16="http://schemas.microsoft.com/office/drawing/2014/main" id="{3069D025-69B8-79F8-E3D3-4CAB12E2FAA1}"/>
              </a:ext>
            </a:extLst>
          </p:cNvPr>
          <p:cNvSpPr/>
          <p:nvPr userDrawn="1"/>
        </p:nvSpPr>
        <p:spPr>
          <a:xfrm>
            <a:off x="0" y="4768071"/>
            <a:ext cx="6856639" cy="3078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65C3C4BE-7AB5-3C38-F1B8-9178451CB683}"/>
              </a:ext>
            </a:extLst>
          </p:cNvPr>
          <p:cNvSpPr>
            <a:spLocks noGrp="1"/>
          </p:cNvSpPr>
          <p:nvPr userDrawn="1">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2" name="Rectangle 4">
            <a:extLst>
              <a:ext uri="{FF2B5EF4-FFF2-40B4-BE49-F238E27FC236}">
                <a16:creationId xmlns:a16="http://schemas.microsoft.com/office/drawing/2014/main" id="{56967897-50A9-CEFD-2033-80DEC598ACF0}"/>
              </a:ext>
            </a:extLst>
          </p:cNvPr>
          <p:cNvSpPr>
            <a:spLocks noGrp="1" noChangeArrowheads="1"/>
          </p:cNvSpPr>
          <p:nvPr>
            <p:ph type="subTitle" idx="1" hasCustomPrompt="1"/>
          </p:nvPr>
        </p:nvSpPr>
        <p:spPr>
          <a:xfrm>
            <a:off x="523774" y="3110353"/>
            <a:ext cx="5810452" cy="509130"/>
          </a:xfrm>
          <a:noFill/>
        </p:spPr>
        <p:txBody>
          <a:bodyPr/>
          <a:lstStyle>
            <a:lvl1pPr marL="0" indent="0" algn="ctr">
              <a:buFontTx/>
              <a:buNone/>
              <a:defRPr sz="16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3" name="Title 1">
            <a:extLst>
              <a:ext uri="{FF2B5EF4-FFF2-40B4-BE49-F238E27FC236}">
                <a16:creationId xmlns:a16="http://schemas.microsoft.com/office/drawing/2014/main" id="{21B070C2-7867-B665-ED82-2431E07C0EF9}"/>
              </a:ext>
            </a:extLst>
          </p:cNvPr>
          <p:cNvSpPr>
            <a:spLocks noGrp="1"/>
          </p:cNvSpPr>
          <p:nvPr>
            <p:ph type="title" hasCustomPrompt="1"/>
          </p:nvPr>
        </p:nvSpPr>
        <p:spPr>
          <a:xfrm>
            <a:off x="523774" y="1877882"/>
            <a:ext cx="5810452" cy="1174351"/>
          </a:xfrm>
          <a:noFill/>
        </p:spPr>
        <p:txBody>
          <a:bodyPr anchor="b"/>
          <a:lstStyle>
            <a:lvl1pPr algn="ctr">
              <a:defRPr sz="3200" b="0" i="0">
                <a:solidFill>
                  <a:schemeClr val="bg1"/>
                </a:solidFill>
                <a:latin typeface="Calibri" panose="020F0502020204030204" pitchFamily="34" charset="0"/>
                <a:cs typeface="Calibri" panose="020F0502020204030204" pitchFamily="34" charset="0"/>
              </a:defRPr>
            </a:lvl1pPr>
          </a:lstStyle>
          <a:p>
            <a:r>
              <a:rPr lang="en-US" dirty="0"/>
              <a:t>Click to Edit Title Style</a:t>
            </a:r>
          </a:p>
        </p:txBody>
      </p:sp>
    </p:spTree>
    <p:extLst>
      <p:ext uri="{BB962C8B-B14F-4D97-AF65-F5344CB8AC3E}">
        <p14:creationId xmlns:p14="http://schemas.microsoft.com/office/powerpoint/2010/main" val="133126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42900" y="4437991"/>
            <a:ext cx="2171700" cy="171450"/>
          </a:xfrm>
        </p:spPr>
        <p:txBody>
          <a:bodyPr/>
          <a:lstStyle>
            <a:lvl1pPr>
              <a:defRPr/>
            </a:lvl1pPr>
          </a:lstStyle>
          <a:p>
            <a:endParaRPr lang="en-US" dirty="0"/>
          </a:p>
        </p:txBody>
      </p:sp>
      <p:sp>
        <p:nvSpPr>
          <p:cNvPr id="8" name="Rectangle 5">
            <a:extLst>
              <a:ext uri="{FF2B5EF4-FFF2-40B4-BE49-F238E27FC236}">
                <a16:creationId xmlns:a16="http://schemas.microsoft.com/office/drawing/2014/main" id="{D3E32CB0-1E6C-544E-B9A6-D6B1D66FAE2A}"/>
              </a:ext>
            </a:extLst>
          </p:cNvPr>
          <p:cNvSpPr>
            <a:spLocks noGrp="1" noChangeArrowheads="1"/>
          </p:cNvSpPr>
          <p:nvPr>
            <p:ph idx="1" hasCustomPrompt="1"/>
          </p:nvPr>
        </p:nvSpPr>
        <p:spPr bwMode="auto">
          <a:xfrm>
            <a:off x="326572" y="1056822"/>
            <a:ext cx="6204856" cy="345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CB91640D-FA9F-AB42-98C7-6848D9E29E77}"/>
              </a:ext>
            </a:extLst>
          </p:cNvPr>
          <p:cNvSpPr>
            <a:spLocks noGrp="1"/>
          </p:cNvSpPr>
          <p:nvPr>
            <p:ph type="title" hasCustomPrompt="1"/>
          </p:nvPr>
        </p:nvSpPr>
        <p:spPr>
          <a:xfrm>
            <a:off x="326572" y="296785"/>
            <a:ext cx="6204856" cy="685800"/>
          </a:xfrm>
        </p:spPr>
        <p:txBody>
          <a:bodyPr/>
          <a:lstStyle>
            <a:lvl1pPr>
              <a:defRPr/>
            </a:lvl1pPr>
          </a:lstStyle>
          <a:p>
            <a:r>
              <a:rPr lang="en-US" dirty="0"/>
              <a:t>Click to Edit Title</a:t>
            </a:r>
          </a:p>
        </p:txBody>
      </p:sp>
      <p:sp>
        <p:nvSpPr>
          <p:cNvPr id="10" name="Text Placeholder 4">
            <a:extLst>
              <a:ext uri="{FF2B5EF4-FFF2-40B4-BE49-F238E27FC236}">
                <a16:creationId xmlns:a16="http://schemas.microsoft.com/office/drawing/2014/main" id="{8EA144C1-D3D8-3841-947F-A25730FB17D7}"/>
              </a:ext>
            </a:extLst>
          </p:cNvPr>
          <p:cNvSpPr>
            <a:spLocks noGrp="1"/>
          </p:cNvSpPr>
          <p:nvPr>
            <p:ph type="body" sz="quarter" idx="11" hasCustomPrompt="1"/>
          </p:nvPr>
        </p:nvSpPr>
        <p:spPr>
          <a:xfrm>
            <a:off x="326571" y="181284"/>
            <a:ext cx="6204857"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2" name="Slide Number Placeholder 5">
            <a:extLst>
              <a:ext uri="{FF2B5EF4-FFF2-40B4-BE49-F238E27FC236}">
                <a16:creationId xmlns:a16="http://schemas.microsoft.com/office/drawing/2014/main" id="{A472313C-5D3E-9DE5-C557-888D0848ED45}"/>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426147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BA063F-F8BB-8B84-2A80-529EB63B5A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9380" y="322725"/>
            <a:ext cx="599941" cy="597462"/>
          </a:xfrm>
          <a:prstGeom prst="rect">
            <a:avLst/>
          </a:prstGeom>
        </p:spPr>
      </p:pic>
      <p:sp>
        <p:nvSpPr>
          <p:cNvPr id="3" name="Rectangle 2">
            <a:extLst>
              <a:ext uri="{FF2B5EF4-FFF2-40B4-BE49-F238E27FC236}">
                <a16:creationId xmlns:a16="http://schemas.microsoft.com/office/drawing/2014/main" id="{1510DA24-9151-4C43-E74C-B8B4373F0AF3}"/>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sp>
        <p:nvSpPr>
          <p:cNvPr id="5" name="Rectangle 3">
            <a:extLst>
              <a:ext uri="{FF2B5EF4-FFF2-40B4-BE49-F238E27FC236}">
                <a16:creationId xmlns:a16="http://schemas.microsoft.com/office/drawing/2014/main" id="{724CAF90-94B0-2FEF-851A-C43D506C5D98}"/>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bg1"/>
                </a:solidFill>
              </a:defRPr>
            </a:lvl1pPr>
          </a:lstStyle>
          <a:p>
            <a:r>
              <a:rPr lang="en-US" dirty="0"/>
              <a:t>Click to Edit Title</a:t>
            </a:r>
          </a:p>
        </p:txBody>
      </p:sp>
      <p:sp>
        <p:nvSpPr>
          <p:cNvPr id="6" name="Rectangle 4">
            <a:extLst>
              <a:ext uri="{FF2B5EF4-FFF2-40B4-BE49-F238E27FC236}">
                <a16:creationId xmlns:a16="http://schemas.microsoft.com/office/drawing/2014/main" id="{865C23E6-07C9-275E-64CA-BD5090DA01B7}"/>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7" name="Slide Number Placeholder 5">
            <a:extLst>
              <a:ext uri="{FF2B5EF4-FFF2-40B4-BE49-F238E27FC236}">
                <a16:creationId xmlns:a16="http://schemas.microsoft.com/office/drawing/2014/main" id="{D5E1D497-CCF7-8AF8-EF90-5C1ED9448C1B}"/>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pic>
        <p:nvPicPr>
          <p:cNvPr id="8" name="Picture 7">
            <a:extLst>
              <a:ext uri="{FF2B5EF4-FFF2-40B4-BE49-F238E27FC236}">
                <a16:creationId xmlns:a16="http://schemas.microsoft.com/office/drawing/2014/main" id="{06F30949-16B7-E21B-F452-DCA9EE0A6F9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254334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95990-03A4-3D20-E4CF-2E04D9CCEA24}"/>
              </a:ext>
            </a:extLst>
          </p:cNvPr>
          <p:cNvPicPr>
            <a:picLocks noChangeAspect="1"/>
          </p:cNvPicPr>
          <p:nvPr userDrawn="1"/>
        </p:nvPicPr>
        <p:blipFill>
          <a:blip r:embed="rId2"/>
          <a:stretch>
            <a:fillRect/>
          </a:stretch>
        </p:blipFill>
        <p:spPr>
          <a:xfrm>
            <a:off x="329380" y="321760"/>
            <a:ext cx="594360" cy="594360"/>
          </a:xfrm>
          <a:prstGeom prst="rect">
            <a:avLst/>
          </a:prstGeom>
        </p:spPr>
      </p:pic>
      <p:sp>
        <p:nvSpPr>
          <p:cNvPr id="5" name="Rectangle 3">
            <a:extLst>
              <a:ext uri="{FF2B5EF4-FFF2-40B4-BE49-F238E27FC236}">
                <a16:creationId xmlns:a16="http://schemas.microsoft.com/office/drawing/2014/main" id="{E64D47E1-65EF-DC1F-1EB5-6BE566CDD84C}"/>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accent1"/>
                </a:solidFill>
              </a:defRPr>
            </a:lvl1pPr>
          </a:lstStyle>
          <a:p>
            <a:r>
              <a:rPr lang="en-US" dirty="0"/>
              <a:t>Click to Edit Title</a:t>
            </a:r>
          </a:p>
        </p:txBody>
      </p:sp>
      <p:sp>
        <p:nvSpPr>
          <p:cNvPr id="6" name="Rectangle 4">
            <a:extLst>
              <a:ext uri="{FF2B5EF4-FFF2-40B4-BE49-F238E27FC236}">
                <a16:creationId xmlns:a16="http://schemas.microsoft.com/office/drawing/2014/main" id="{62F61E17-168E-93BD-596C-23615A74E8B0}"/>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3" name="Slide Number Placeholder 5">
            <a:extLst>
              <a:ext uri="{FF2B5EF4-FFF2-40B4-BE49-F238E27FC236}">
                <a16:creationId xmlns:a16="http://schemas.microsoft.com/office/drawing/2014/main" id="{9033A403-20BB-B8BD-66E8-DF06818EA605}"/>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8" name="Rectangle 7">
            <a:extLst>
              <a:ext uri="{FF2B5EF4-FFF2-40B4-BE49-F238E27FC236}">
                <a16:creationId xmlns:a16="http://schemas.microsoft.com/office/drawing/2014/main" id="{A47AA86D-8A9E-4CF3-31FC-BB6D5095D60C}"/>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pic>
        <p:nvPicPr>
          <p:cNvPr id="10" name="Picture 9">
            <a:extLst>
              <a:ext uri="{FF2B5EF4-FFF2-40B4-BE49-F238E27FC236}">
                <a16:creationId xmlns:a16="http://schemas.microsoft.com/office/drawing/2014/main" id="{34D2C7D9-0913-4019-76C9-DF3D4452CF8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2484300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95990-03A4-3D20-E4CF-2E04D9CCEA24}"/>
              </a:ext>
            </a:extLst>
          </p:cNvPr>
          <p:cNvPicPr>
            <a:picLocks noChangeAspect="1"/>
          </p:cNvPicPr>
          <p:nvPr userDrawn="1"/>
        </p:nvPicPr>
        <p:blipFill>
          <a:blip r:embed="rId2"/>
          <a:stretch>
            <a:fillRect/>
          </a:stretch>
        </p:blipFill>
        <p:spPr>
          <a:xfrm>
            <a:off x="329380" y="321760"/>
            <a:ext cx="594360" cy="594360"/>
          </a:xfrm>
          <a:prstGeom prst="rect">
            <a:avLst/>
          </a:prstGeom>
        </p:spPr>
      </p:pic>
      <p:sp>
        <p:nvSpPr>
          <p:cNvPr id="5" name="Rectangle 3">
            <a:extLst>
              <a:ext uri="{FF2B5EF4-FFF2-40B4-BE49-F238E27FC236}">
                <a16:creationId xmlns:a16="http://schemas.microsoft.com/office/drawing/2014/main" id="{EF352410-5E2F-219E-F2A8-3A1475071F7A}"/>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accent1"/>
                </a:solidFill>
              </a:defRPr>
            </a:lvl1pPr>
          </a:lstStyle>
          <a:p>
            <a:r>
              <a:rPr lang="en-US" dirty="0"/>
              <a:t>Click to Edit Title</a:t>
            </a:r>
          </a:p>
        </p:txBody>
      </p:sp>
      <p:sp>
        <p:nvSpPr>
          <p:cNvPr id="6" name="Rectangle 4">
            <a:extLst>
              <a:ext uri="{FF2B5EF4-FFF2-40B4-BE49-F238E27FC236}">
                <a16:creationId xmlns:a16="http://schemas.microsoft.com/office/drawing/2014/main" id="{E3BBA8AE-1ED5-22A6-875A-381B9C5E340C}"/>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3" name="Slide Number Placeholder 5">
            <a:extLst>
              <a:ext uri="{FF2B5EF4-FFF2-40B4-BE49-F238E27FC236}">
                <a16:creationId xmlns:a16="http://schemas.microsoft.com/office/drawing/2014/main" id="{2608A66C-5F39-DA94-2229-10EB4A6FED1A}"/>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8" name="Rectangle 7">
            <a:extLst>
              <a:ext uri="{FF2B5EF4-FFF2-40B4-BE49-F238E27FC236}">
                <a16:creationId xmlns:a16="http://schemas.microsoft.com/office/drawing/2014/main" id="{9D610BC9-20AA-FEDF-B9A5-8C7FE683B81C}"/>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pic>
        <p:nvPicPr>
          <p:cNvPr id="10" name="Picture 9">
            <a:extLst>
              <a:ext uri="{FF2B5EF4-FFF2-40B4-BE49-F238E27FC236}">
                <a16:creationId xmlns:a16="http://schemas.microsoft.com/office/drawing/2014/main" id="{4EC7E393-F099-56A9-442E-4F913DA54C6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154857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560AF4-1474-8A0E-3A9A-F31E63F10D2F}"/>
              </a:ext>
            </a:extLst>
          </p:cNvPr>
          <p:cNvSpPr/>
          <p:nvPr userDrawn="1"/>
        </p:nvSpPr>
        <p:spPr bwMode="auto">
          <a:xfrm>
            <a:off x="1" y="0"/>
            <a:ext cx="6857999"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1" name="Right Triangle 10">
            <a:extLst>
              <a:ext uri="{FF2B5EF4-FFF2-40B4-BE49-F238E27FC236}">
                <a16:creationId xmlns:a16="http://schemas.microsoft.com/office/drawing/2014/main" id="{2D28377F-5331-236B-83BF-334BBFBBDCA2}"/>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7" name="Picture 6" descr="Icon&#10;&#10;Description automatically generated">
            <a:extLst>
              <a:ext uri="{FF2B5EF4-FFF2-40B4-BE49-F238E27FC236}">
                <a16:creationId xmlns:a16="http://schemas.microsoft.com/office/drawing/2014/main" id="{5B42DA90-C264-C432-49C4-3B495E43D0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8" name="Rectangle 7">
            <a:extLst>
              <a:ext uri="{FF2B5EF4-FFF2-40B4-BE49-F238E27FC236}">
                <a16:creationId xmlns:a16="http://schemas.microsoft.com/office/drawing/2014/main" id="{801E8B4E-E48E-A44C-A13C-3924443C4766}"/>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9" name="Text Placeholder 15">
            <a:extLst>
              <a:ext uri="{FF2B5EF4-FFF2-40B4-BE49-F238E27FC236}">
                <a16:creationId xmlns:a16="http://schemas.microsoft.com/office/drawing/2014/main" id="{52AD9CD2-5091-5F99-2299-CDD9D594DE87}"/>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0" name="Picture 9" descr="Icon&#10;&#10;Description automatically generated">
            <a:extLst>
              <a:ext uri="{FF2B5EF4-FFF2-40B4-BE49-F238E27FC236}">
                <a16:creationId xmlns:a16="http://schemas.microsoft.com/office/drawing/2014/main" id="{D7C49013-5330-47C0-0365-655AE055AD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20" name="Rectangle 3">
            <a:extLst>
              <a:ext uri="{FF2B5EF4-FFF2-40B4-BE49-F238E27FC236}">
                <a16:creationId xmlns:a16="http://schemas.microsoft.com/office/drawing/2014/main" id="{D0E724F4-B659-4CCC-A31D-48DB9E770B99}"/>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bg1"/>
                </a:solidFill>
              </a:defRPr>
            </a:lvl1pPr>
          </a:lstStyle>
          <a:p>
            <a:r>
              <a:rPr lang="en-US" dirty="0"/>
              <a:t>Click to Edit Title</a:t>
            </a:r>
          </a:p>
        </p:txBody>
      </p:sp>
      <p:sp>
        <p:nvSpPr>
          <p:cNvPr id="21" name="Rectangle 4">
            <a:extLst>
              <a:ext uri="{FF2B5EF4-FFF2-40B4-BE49-F238E27FC236}">
                <a16:creationId xmlns:a16="http://schemas.microsoft.com/office/drawing/2014/main" id="{9F12DB70-47B5-4F13-8C1D-A5236E4304C1}"/>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bg1"/>
                </a:solidFill>
              </a:defRPr>
            </a:lvl1pPr>
          </a:lstStyle>
          <a:p>
            <a:r>
              <a:rPr lang="en-US" dirty="0"/>
              <a:t>Click to edit subtitle</a:t>
            </a:r>
          </a:p>
        </p:txBody>
      </p:sp>
      <p:sp>
        <p:nvSpPr>
          <p:cNvPr id="2" name="Slide Number Placeholder 5">
            <a:extLst>
              <a:ext uri="{FF2B5EF4-FFF2-40B4-BE49-F238E27FC236}">
                <a16:creationId xmlns:a16="http://schemas.microsoft.com/office/drawing/2014/main" id="{764374D4-E7CB-AEF1-DD2D-80ED95209565}"/>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254748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443B03-3331-C2C0-0A16-453CC40BBA40}"/>
              </a:ext>
            </a:extLst>
          </p:cNvPr>
          <p:cNvSpPr/>
          <p:nvPr userDrawn="1"/>
        </p:nvSpPr>
        <p:spPr bwMode="auto">
          <a:xfrm>
            <a:off x="1" y="0"/>
            <a:ext cx="6857999"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10" name="Picture 9" descr="Icon&#10;&#10;Description automatically generated">
            <a:extLst>
              <a:ext uri="{FF2B5EF4-FFF2-40B4-BE49-F238E27FC236}">
                <a16:creationId xmlns:a16="http://schemas.microsoft.com/office/drawing/2014/main" id="{447BCA9B-0D32-5974-F699-21FD3414BB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1" name="Rectangle 10">
            <a:extLst>
              <a:ext uri="{FF2B5EF4-FFF2-40B4-BE49-F238E27FC236}">
                <a16:creationId xmlns:a16="http://schemas.microsoft.com/office/drawing/2014/main" id="{CA4040BE-A75B-3A38-4F24-D0CE5BF52456}"/>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2" name="Text Placeholder 15">
            <a:extLst>
              <a:ext uri="{FF2B5EF4-FFF2-40B4-BE49-F238E27FC236}">
                <a16:creationId xmlns:a16="http://schemas.microsoft.com/office/drawing/2014/main" id="{32C7F161-C00B-5BA3-32FF-FDD24E6E9946}"/>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3" name="Picture 12" descr="Icon&#10;&#10;Description automatically generated">
            <a:extLst>
              <a:ext uri="{FF2B5EF4-FFF2-40B4-BE49-F238E27FC236}">
                <a16:creationId xmlns:a16="http://schemas.microsoft.com/office/drawing/2014/main" id="{EC4A3855-3B79-AD0D-57CA-476EC429744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4" name="Rectangle 3">
            <a:extLst>
              <a:ext uri="{FF2B5EF4-FFF2-40B4-BE49-F238E27FC236}">
                <a16:creationId xmlns:a16="http://schemas.microsoft.com/office/drawing/2014/main" id="{315EEE25-1BA7-75C4-B3A8-FE8ABB22486F}"/>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accent1"/>
                </a:solidFill>
              </a:defRPr>
            </a:lvl1pPr>
          </a:lstStyle>
          <a:p>
            <a:r>
              <a:rPr lang="en-US" dirty="0"/>
              <a:t>Click to Edit Title</a:t>
            </a:r>
          </a:p>
        </p:txBody>
      </p:sp>
      <p:sp>
        <p:nvSpPr>
          <p:cNvPr id="15" name="Rectangle 4">
            <a:extLst>
              <a:ext uri="{FF2B5EF4-FFF2-40B4-BE49-F238E27FC236}">
                <a16:creationId xmlns:a16="http://schemas.microsoft.com/office/drawing/2014/main" id="{11CA7D2C-013E-5406-76C5-64A018619002}"/>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accent1"/>
                </a:solidFill>
              </a:defRPr>
            </a:lvl1pPr>
          </a:lstStyle>
          <a:p>
            <a:r>
              <a:rPr lang="en-US" dirty="0"/>
              <a:t>Click to edit subtitle</a:t>
            </a:r>
          </a:p>
        </p:txBody>
      </p:sp>
      <p:sp>
        <p:nvSpPr>
          <p:cNvPr id="16" name="Slide Number Placeholder 5">
            <a:extLst>
              <a:ext uri="{FF2B5EF4-FFF2-40B4-BE49-F238E27FC236}">
                <a16:creationId xmlns:a16="http://schemas.microsoft.com/office/drawing/2014/main" id="{93B736BF-C4EC-B396-4AFE-C2D1775A1B7F}"/>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17" name="Right Triangle 16">
            <a:extLst>
              <a:ext uri="{FF2B5EF4-FFF2-40B4-BE49-F238E27FC236}">
                <a16:creationId xmlns:a16="http://schemas.microsoft.com/office/drawing/2014/main" id="{1033C95C-7429-8AF2-6630-4631A23A50C2}"/>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952659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4" name="Rectangle 4"/>
          <p:cNvSpPr>
            <a:spLocks noGrp="1" noChangeArrowheads="1"/>
          </p:cNvSpPr>
          <p:nvPr>
            <p:ph type="title"/>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342900" y="782541"/>
            <a:ext cx="6172200" cy="370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087" name="Rectangle 7"/>
          <p:cNvSpPr>
            <a:spLocks noGrp="1" noChangeArrowheads="1"/>
          </p:cNvSpPr>
          <p:nvPr>
            <p:ph type="ftr" sz="quarter" idx="3"/>
          </p:nvPr>
        </p:nvSpPr>
        <p:spPr bwMode="auto">
          <a:xfrm>
            <a:off x="342900" y="4416437"/>
            <a:ext cx="21717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800">
                <a:solidFill>
                  <a:schemeClr val="tx2"/>
                </a:solidFill>
                <a:latin typeface="Calibri" pitchFamily="34" charset="0"/>
                <a:cs typeface="Calibri" pitchFamily="34" charset="0"/>
              </a:defRPr>
            </a:lvl1pPr>
          </a:lstStyle>
          <a:p>
            <a:endParaRPr lang="en-US" dirty="0"/>
          </a:p>
        </p:txBody>
      </p:sp>
      <p:sp>
        <p:nvSpPr>
          <p:cNvPr id="13" name="Slide Number Placeholder 5">
            <a:extLst>
              <a:ext uri="{FF2B5EF4-FFF2-40B4-BE49-F238E27FC236}">
                <a16:creationId xmlns:a16="http://schemas.microsoft.com/office/drawing/2014/main" id="{E5582F19-340B-4986-839E-DF8EAFF34F86}"/>
              </a:ext>
            </a:extLst>
          </p:cNvPr>
          <p:cNvSpPr>
            <a:spLocks noGrp="1"/>
          </p:cNvSpPr>
          <p:nvPr>
            <p:ph type="sldNum" sz="quarter" idx="4"/>
          </p:nvPr>
        </p:nvSpPr>
        <p:spPr>
          <a:xfrm>
            <a:off x="6387227" y="4747002"/>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2" name="TextBox 1">
            <a:extLst>
              <a:ext uri="{FF2B5EF4-FFF2-40B4-BE49-F238E27FC236}">
                <a16:creationId xmlns:a16="http://schemas.microsoft.com/office/drawing/2014/main" id="{F2B37C42-3508-38A4-6FA5-8C6B8DE9C2E6}"/>
              </a:ext>
            </a:extLst>
          </p:cNvPr>
          <p:cNvSpPr txBox="1"/>
          <p:nvPr userDrawn="1"/>
        </p:nvSpPr>
        <p:spPr>
          <a:xfrm>
            <a:off x="885177" y="4818425"/>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pic>
        <p:nvPicPr>
          <p:cNvPr id="3" name="Picture 2" descr="Icon&#10;&#10;Description automatically generated">
            <a:extLst>
              <a:ext uri="{FF2B5EF4-FFF2-40B4-BE49-F238E27FC236}">
                <a16:creationId xmlns:a16="http://schemas.microsoft.com/office/drawing/2014/main" id="{C90216F5-6598-2D49-B794-9FC41A4471A5}"/>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5889939" y="4833244"/>
            <a:ext cx="423476" cy="170417"/>
          </a:xfrm>
          <a:prstGeom prst="rect">
            <a:avLst/>
          </a:prstGeom>
        </p:spPr>
      </p:pic>
      <p:pic>
        <p:nvPicPr>
          <p:cNvPr id="4" name="Picture 3" descr="Icon&#10;&#10;Description automatically generated">
            <a:extLst>
              <a:ext uri="{FF2B5EF4-FFF2-40B4-BE49-F238E27FC236}">
                <a16:creationId xmlns:a16="http://schemas.microsoft.com/office/drawing/2014/main" id="{C66CB084-84D7-25CB-31A8-6DD8262E38DA}"/>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29762" y="4788918"/>
            <a:ext cx="259690" cy="25906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98" r:id="rId3"/>
    <p:sldLayoutId id="2147483686" r:id="rId4"/>
    <p:sldLayoutId id="2147483677" r:id="rId5"/>
    <p:sldLayoutId id="2147483699" r:id="rId6"/>
    <p:sldLayoutId id="2147483700" r:id="rId7"/>
    <p:sldLayoutId id="2147483689" r:id="rId8"/>
    <p:sldLayoutId id="2147483690" r:id="rId9"/>
    <p:sldLayoutId id="2147483691" r:id="rId10"/>
    <p:sldLayoutId id="2147483664" r:id="rId11"/>
    <p:sldLayoutId id="2147483665" r:id="rId12"/>
    <p:sldLayoutId id="2147483692" r:id="rId13"/>
    <p:sldLayoutId id="2147483693" r:id="rId14"/>
    <p:sldLayoutId id="2147483668" r:id="rId15"/>
    <p:sldLayoutId id="2147483669" r:id="rId16"/>
    <p:sldLayoutId id="2147483694" r:id="rId17"/>
    <p:sldLayoutId id="2147483670" r:id="rId18"/>
    <p:sldLayoutId id="2147483675" r:id="rId19"/>
    <p:sldLayoutId id="2147483695" r:id="rId20"/>
    <p:sldLayoutId id="2147483697" r:id="rId21"/>
    <p:sldLayoutId id="2147483685" r:id="rId22"/>
  </p:sldLayoutIdLst>
  <p:hf hdr="0" ftr="0" dt="0"/>
  <p:txStyles>
    <p:titleStyle>
      <a:lvl1pPr algn="l" rtl="0" eaLnBrk="1" fontAlgn="base" hangingPunct="1">
        <a:spcBef>
          <a:spcPct val="0"/>
        </a:spcBef>
        <a:spcAft>
          <a:spcPct val="0"/>
        </a:spcAft>
        <a:defRPr sz="2800" b="0" i="0">
          <a:solidFill>
            <a:srgbClr val="344562"/>
          </a:solidFill>
          <a:latin typeface="Calibri" panose="020F0502020204030204" pitchFamily="34" charset="0"/>
          <a:ea typeface="+mj-ea"/>
          <a:cs typeface="Calibri"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189"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377"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566"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754"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891" indent="-342891" algn="l" rtl="0" eaLnBrk="1" fontAlgn="base" hangingPunct="1">
        <a:spcBef>
          <a:spcPct val="20000"/>
        </a:spcBef>
        <a:spcAft>
          <a:spcPct val="0"/>
        </a:spcAft>
        <a:buClr>
          <a:srgbClr val="87C1C3"/>
        </a:buClr>
        <a:buChar char="•"/>
        <a:defRPr sz="2400" b="0" i="0">
          <a:solidFill>
            <a:schemeClr val="tx2"/>
          </a:solidFill>
          <a:latin typeface="Calibri" panose="020F0502020204030204" pitchFamily="34" charset="0"/>
          <a:ea typeface="+mn-ea"/>
          <a:cs typeface="Calibri" pitchFamily="34" charset="0"/>
        </a:defRPr>
      </a:lvl1pPr>
      <a:lvl2pPr marL="742932" indent="-285744" algn="l" rtl="0" eaLnBrk="1" fontAlgn="base" hangingPunct="1">
        <a:spcBef>
          <a:spcPct val="20000"/>
        </a:spcBef>
        <a:spcAft>
          <a:spcPct val="0"/>
        </a:spcAft>
        <a:buClr>
          <a:srgbClr val="87C1C3"/>
        </a:buClr>
        <a:buFont typeface="Courier New" panose="02070309020205020404" pitchFamily="49" charset="0"/>
        <a:buChar char="o"/>
        <a:defRPr sz="1800" b="0" i="0">
          <a:solidFill>
            <a:schemeClr val="tx2"/>
          </a:solidFill>
          <a:latin typeface="Calibri" panose="020F0502020204030204" pitchFamily="34" charset="0"/>
          <a:ea typeface="+mn-ea"/>
          <a:cs typeface="Calibri" pitchFamily="34" charset="0"/>
        </a:defRPr>
      </a:lvl2pPr>
      <a:lvl3pPr marL="1142971" indent="-228594" algn="l" rtl="0" eaLnBrk="1" fontAlgn="base" hangingPunct="1">
        <a:spcBef>
          <a:spcPct val="20000"/>
        </a:spcBef>
        <a:spcAft>
          <a:spcPct val="0"/>
        </a:spcAft>
        <a:buClr>
          <a:srgbClr val="87C1C3"/>
        </a:buClr>
        <a:buSzPct val="85000"/>
        <a:buFont typeface="Wingdings" pitchFamily="2" charset="2"/>
        <a:buChar char="§"/>
        <a:defRPr sz="1600" b="0" i="0">
          <a:solidFill>
            <a:schemeClr val="tx2"/>
          </a:solidFill>
          <a:latin typeface="Calibri" panose="020F0502020204030204" pitchFamily="34" charset="0"/>
          <a:ea typeface="+mn-ea"/>
          <a:cs typeface="Calibri" pitchFamily="34" charset="0"/>
        </a:defRPr>
      </a:lvl3pPr>
      <a:lvl4pPr marL="1600160" indent="-228594" algn="l" rtl="0" eaLnBrk="1" fontAlgn="base" hangingPunct="1">
        <a:spcBef>
          <a:spcPct val="20000"/>
        </a:spcBef>
        <a:spcAft>
          <a:spcPct val="0"/>
        </a:spcAft>
        <a:buClr>
          <a:schemeClr val="accent1"/>
        </a:buClr>
        <a:buChar char="•"/>
        <a:defRPr sz="1400" b="0" i="0">
          <a:solidFill>
            <a:schemeClr val="tx2"/>
          </a:solidFill>
          <a:latin typeface="Calibri" panose="020F0502020204030204" pitchFamily="34" charset="0"/>
          <a:ea typeface="+mn-ea"/>
          <a:cs typeface="Calibri" pitchFamily="34" charset="0"/>
        </a:defRPr>
      </a:lvl4pPr>
      <a:lvl5pPr marL="2057349" indent="-228594" algn="l" rtl="0" eaLnBrk="1" fontAlgn="base" hangingPunct="1">
        <a:spcBef>
          <a:spcPct val="20000"/>
        </a:spcBef>
        <a:spcAft>
          <a:spcPct val="0"/>
        </a:spcAft>
        <a:buClr>
          <a:schemeClr val="accent1"/>
        </a:buClr>
        <a:buFont typeface="Arial" panose="020B0604020202020204" pitchFamily="34" charset="0"/>
        <a:buChar char="•"/>
        <a:defRPr sz="1400" b="0" i="0">
          <a:solidFill>
            <a:schemeClr val="tx2"/>
          </a:solidFill>
          <a:latin typeface="Calibri" panose="020F0502020204030204" pitchFamily="34" charset="0"/>
          <a:ea typeface="+mn-ea"/>
          <a:cs typeface="Calibri" pitchFamily="34" charset="0"/>
        </a:defRPr>
      </a:lvl5pPr>
      <a:lvl6pPr marL="2514537" indent="-228594" algn="l" rtl="0" eaLnBrk="1" fontAlgn="base" hangingPunct="1">
        <a:spcBef>
          <a:spcPct val="20000"/>
        </a:spcBef>
        <a:spcAft>
          <a:spcPct val="0"/>
        </a:spcAft>
        <a:buFont typeface="Arial" charset="0"/>
        <a:buChar char="–"/>
        <a:defRPr>
          <a:solidFill>
            <a:schemeClr val="tx1"/>
          </a:solidFill>
          <a:latin typeface="+mn-lt"/>
          <a:ea typeface="+mn-ea"/>
        </a:defRPr>
      </a:lvl6pPr>
      <a:lvl7pPr marL="2971726" indent="-228594" algn="l" rtl="0" eaLnBrk="1" fontAlgn="base" hangingPunct="1">
        <a:spcBef>
          <a:spcPct val="20000"/>
        </a:spcBef>
        <a:spcAft>
          <a:spcPct val="0"/>
        </a:spcAft>
        <a:buFont typeface="Arial" charset="0"/>
        <a:buChar char="–"/>
        <a:defRPr>
          <a:solidFill>
            <a:schemeClr val="tx1"/>
          </a:solidFill>
          <a:latin typeface="+mn-lt"/>
          <a:ea typeface="+mn-ea"/>
        </a:defRPr>
      </a:lvl7pPr>
      <a:lvl8pPr marL="3428914" indent="-228594" algn="l" rtl="0" eaLnBrk="1" fontAlgn="base" hangingPunct="1">
        <a:spcBef>
          <a:spcPct val="20000"/>
        </a:spcBef>
        <a:spcAft>
          <a:spcPct val="0"/>
        </a:spcAft>
        <a:buFont typeface="Arial" charset="0"/>
        <a:buChar char="–"/>
        <a:defRPr>
          <a:solidFill>
            <a:schemeClr val="tx1"/>
          </a:solidFill>
          <a:latin typeface="+mn-lt"/>
          <a:ea typeface="+mn-ea"/>
        </a:defRPr>
      </a:lvl8pPr>
      <a:lvl9pPr marL="3886103" indent="-228594"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sv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6894C3F-B788-D478-200A-E58241597270}"/>
              </a:ext>
            </a:extLst>
          </p:cNvPr>
          <p:cNvSpPr>
            <a:spLocks noGrp="1"/>
          </p:cNvSpPr>
          <p:nvPr>
            <p:ph type="subTitle" idx="1"/>
          </p:nvPr>
        </p:nvSpPr>
        <p:spPr/>
        <p:txBody>
          <a:bodyPr/>
          <a:lstStyle/>
          <a:p>
            <a:r>
              <a:rPr lang="en-US" b="0" i="0" dirty="0">
                <a:solidFill>
                  <a:srgbClr val="D1D5DB"/>
                </a:solidFill>
                <a:effectLst/>
                <a:latin typeface="Söhne"/>
              </a:rPr>
              <a:t>An overview of the journey from custom model training to leveraging pre-trained models</a:t>
            </a:r>
            <a:endParaRPr lang="en-US" dirty="0"/>
          </a:p>
        </p:txBody>
      </p:sp>
      <p:sp>
        <p:nvSpPr>
          <p:cNvPr id="6" name="Title 5">
            <a:extLst>
              <a:ext uri="{FF2B5EF4-FFF2-40B4-BE49-F238E27FC236}">
                <a16:creationId xmlns:a16="http://schemas.microsoft.com/office/drawing/2014/main" id="{8D49F7DD-C651-8029-A3E1-9F5C18F39DC7}"/>
              </a:ext>
            </a:extLst>
          </p:cNvPr>
          <p:cNvSpPr>
            <a:spLocks noGrp="1"/>
          </p:cNvSpPr>
          <p:nvPr>
            <p:ph type="title"/>
          </p:nvPr>
        </p:nvSpPr>
        <p:spPr/>
        <p:txBody>
          <a:bodyPr/>
          <a:lstStyle/>
          <a:p>
            <a:r>
              <a:rPr lang="en-US" dirty="0"/>
              <a:t>From Scratch to Fine-Tuning: The Evolution of Deep Learning</a:t>
            </a:r>
          </a:p>
        </p:txBody>
      </p:sp>
    </p:spTree>
    <p:custDataLst>
      <p:custData r:id="rId1"/>
      <p:custData r:id="rId2"/>
    </p:custDataLst>
    <p:extLst>
      <p:ext uri="{BB962C8B-B14F-4D97-AF65-F5344CB8AC3E}">
        <p14:creationId xmlns:p14="http://schemas.microsoft.com/office/powerpoint/2010/main" val="159013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100EB-D568-E657-8291-BBF9AFA56406}"/>
              </a:ext>
            </a:extLst>
          </p:cNvPr>
          <p:cNvSpPr>
            <a:spLocks noGrp="1"/>
          </p:cNvSpPr>
          <p:nvPr>
            <p:ph sz="half" idx="1"/>
          </p:nvPr>
        </p:nvSpPr>
        <p:spPr/>
        <p:txBody>
          <a:bodyPr/>
          <a:lstStyle/>
          <a:p>
            <a:r>
              <a:rPr lang="en-US" sz="1050" dirty="0" err="1"/>
              <a:t>CommonCrawl</a:t>
            </a:r>
            <a:endParaRPr lang="en-US" sz="1050" dirty="0"/>
          </a:p>
          <a:p>
            <a:pPr lvl="1"/>
            <a:r>
              <a:rPr lang="en-US" sz="900" dirty="0"/>
              <a:t>Extensive collection of internet data.</a:t>
            </a:r>
          </a:p>
          <a:p>
            <a:pPr lvl="1"/>
            <a:r>
              <a:rPr lang="en-US" sz="900" dirty="0"/>
              <a:t>Proportion: 67.0%</a:t>
            </a:r>
          </a:p>
          <a:p>
            <a:pPr lvl="1"/>
            <a:r>
              <a:rPr lang="en-US" sz="900" dirty="0"/>
              <a:t>Size: 3.3 TB</a:t>
            </a:r>
          </a:p>
          <a:p>
            <a:r>
              <a:rPr lang="en-US" sz="1050" dirty="0"/>
              <a:t>C4</a:t>
            </a:r>
          </a:p>
          <a:p>
            <a:pPr lvl="1"/>
            <a:r>
              <a:rPr lang="en-US" sz="900" dirty="0"/>
              <a:t>Cleaned Common Crawl data.</a:t>
            </a:r>
          </a:p>
          <a:p>
            <a:pPr lvl="1"/>
            <a:r>
              <a:rPr lang="en-US" sz="900" dirty="0"/>
              <a:t>Proportion: 15.0%</a:t>
            </a:r>
          </a:p>
          <a:p>
            <a:pPr lvl="1"/>
            <a:r>
              <a:rPr lang="en-US" sz="900" dirty="0"/>
              <a:t>Size: 783 GB</a:t>
            </a:r>
          </a:p>
          <a:p>
            <a:r>
              <a:rPr lang="en-US" sz="1050" dirty="0" err="1"/>
              <a:t>Github</a:t>
            </a:r>
            <a:endParaRPr lang="en-US" sz="1050" dirty="0"/>
          </a:p>
          <a:p>
            <a:pPr lvl="1"/>
            <a:r>
              <a:rPr lang="en-US" sz="900" dirty="0"/>
              <a:t>Code repositories and discussions.</a:t>
            </a:r>
          </a:p>
          <a:p>
            <a:pPr lvl="1"/>
            <a:r>
              <a:rPr lang="en-US" sz="900" dirty="0"/>
              <a:t>Proportion: 4.5%</a:t>
            </a:r>
          </a:p>
          <a:p>
            <a:pPr lvl="1"/>
            <a:r>
              <a:rPr lang="en-US" sz="900" dirty="0"/>
              <a:t>Size: 328 GB</a:t>
            </a:r>
          </a:p>
          <a:p>
            <a:r>
              <a:rPr lang="en-US" sz="1050" dirty="0"/>
              <a:t>Wikipedia</a:t>
            </a:r>
          </a:p>
          <a:p>
            <a:pPr lvl="1"/>
            <a:r>
              <a:rPr lang="en-US" sz="900" dirty="0"/>
              <a:t>Description: Free encyclopedia articles.</a:t>
            </a:r>
          </a:p>
          <a:p>
            <a:pPr lvl="1"/>
            <a:r>
              <a:rPr lang="en-US" sz="900" dirty="0"/>
              <a:t>Proportion: 4.5%</a:t>
            </a:r>
          </a:p>
          <a:p>
            <a:pPr lvl="1"/>
            <a:r>
              <a:rPr lang="en-US" sz="900" dirty="0"/>
              <a:t>Size: 83 GB</a:t>
            </a:r>
          </a:p>
          <a:p>
            <a:endParaRPr lang="en-US" sz="1050" dirty="0"/>
          </a:p>
        </p:txBody>
      </p:sp>
      <p:sp>
        <p:nvSpPr>
          <p:cNvPr id="3" name="Content Placeholder 2">
            <a:extLst>
              <a:ext uri="{FF2B5EF4-FFF2-40B4-BE49-F238E27FC236}">
                <a16:creationId xmlns:a16="http://schemas.microsoft.com/office/drawing/2014/main" id="{DB945EED-4548-2E82-F596-65E4704353AF}"/>
              </a:ext>
            </a:extLst>
          </p:cNvPr>
          <p:cNvSpPr>
            <a:spLocks noGrp="1"/>
          </p:cNvSpPr>
          <p:nvPr>
            <p:ph sz="half" idx="2"/>
          </p:nvPr>
        </p:nvSpPr>
        <p:spPr/>
        <p:txBody>
          <a:bodyPr/>
          <a:lstStyle/>
          <a:p>
            <a:r>
              <a:rPr lang="en-US" sz="1050" dirty="0"/>
              <a:t>Books</a:t>
            </a:r>
          </a:p>
          <a:p>
            <a:pPr lvl="1"/>
            <a:r>
              <a:rPr lang="en-US" sz="900" dirty="0"/>
              <a:t>Diverse collection of books.</a:t>
            </a:r>
          </a:p>
          <a:p>
            <a:pPr lvl="1"/>
            <a:r>
              <a:rPr lang="en-US" sz="900" dirty="0"/>
              <a:t>Proportion: 4.5%</a:t>
            </a:r>
          </a:p>
          <a:p>
            <a:pPr lvl="1"/>
            <a:r>
              <a:rPr lang="en-US" sz="900" dirty="0"/>
              <a:t>Size: 85 GB</a:t>
            </a:r>
          </a:p>
          <a:p>
            <a:r>
              <a:rPr lang="en-US" sz="1050" dirty="0" err="1"/>
              <a:t>ArXiv</a:t>
            </a:r>
            <a:endParaRPr lang="en-US" sz="1050" dirty="0"/>
          </a:p>
          <a:p>
            <a:pPr lvl="1"/>
            <a:r>
              <a:rPr lang="en-US" sz="900" dirty="0"/>
              <a:t>Academic preprint papers.</a:t>
            </a:r>
          </a:p>
          <a:p>
            <a:pPr lvl="1"/>
            <a:r>
              <a:rPr lang="en-US" sz="900" dirty="0"/>
              <a:t>Proportion: 2.5%</a:t>
            </a:r>
          </a:p>
          <a:p>
            <a:pPr lvl="1"/>
            <a:r>
              <a:rPr lang="en-US" sz="900" dirty="0"/>
              <a:t>Size: 92 GB</a:t>
            </a:r>
          </a:p>
          <a:p>
            <a:r>
              <a:rPr lang="en-US" sz="1050" dirty="0" err="1"/>
              <a:t>StackExchange</a:t>
            </a:r>
            <a:endParaRPr lang="en-US" sz="1050" dirty="0"/>
          </a:p>
          <a:p>
            <a:pPr lvl="1"/>
            <a:r>
              <a:rPr lang="en-US" sz="900" dirty="0"/>
              <a:t>Q&amp;A platform for professionals.</a:t>
            </a:r>
          </a:p>
          <a:p>
            <a:pPr lvl="1"/>
            <a:r>
              <a:rPr lang="en-US" sz="900" dirty="0"/>
              <a:t>Proportion: 2.0%</a:t>
            </a:r>
          </a:p>
          <a:p>
            <a:pPr lvl="1"/>
            <a:r>
              <a:rPr lang="en-US" sz="900" dirty="0"/>
              <a:t>Size: 78 GB</a:t>
            </a:r>
          </a:p>
          <a:p>
            <a:endParaRPr lang="en-US" dirty="0"/>
          </a:p>
        </p:txBody>
      </p:sp>
      <p:sp>
        <p:nvSpPr>
          <p:cNvPr id="4" name="Title 3">
            <a:extLst>
              <a:ext uri="{FF2B5EF4-FFF2-40B4-BE49-F238E27FC236}">
                <a16:creationId xmlns:a16="http://schemas.microsoft.com/office/drawing/2014/main" id="{498AB34E-8168-B1A9-440F-287D9DEDB672}"/>
              </a:ext>
            </a:extLst>
          </p:cNvPr>
          <p:cNvSpPr>
            <a:spLocks noGrp="1"/>
          </p:cNvSpPr>
          <p:nvPr>
            <p:ph type="title"/>
          </p:nvPr>
        </p:nvSpPr>
        <p:spPr/>
        <p:txBody>
          <a:bodyPr/>
          <a:lstStyle/>
          <a:p>
            <a:r>
              <a:rPr lang="en-US" dirty="0"/>
              <a:t>Pretraining Data</a:t>
            </a:r>
          </a:p>
        </p:txBody>
      </p:sp>
      <p:sp>
        <p:nvSpPr>
          <p:cNvPr id="5" name="Slide Number Placeholder 4">
            <a:extLst>
              <a:ext uri="{FF2B5EF4-FFF2-40B4-BE49-F238E27FC236}">
                <a16:creationId xmlns:a16="http://schemas.microsoft.com/office/drawing/2014/main" id="{4E1FD41B-E81C-7F1D-5636-B1F1D6412F59}"/>
              </a:ext>
            </a:extLst>
          </p:cNvPr>
          <p:cNvSpPr>
            <a:spLocks noGrp="1"/>
          </p:cNvSpPr>
          <p:nvPr>
            <p:ph type="sldNum" sz="quarter" idx="4"/>
          </p:nvPr>
        </p:nvSpPr>
        <p:spPr/>
        <p:txBody>
          <a:bodyPr/>
          <a:lstStyle/>
          <a:p>
            <a:fld id="{6DAB3F6F-6A30-410C-8DAB-3E7769D71CBC}" type="slidenum">
              <a:rPr lang="en-US" smtClean="0"/>
              <a:pPr/>
              <a:t>10</a:t>
            </a:fld>
            <a:endParaRPr lang="en-US" dirty="0"/>
          </a:p>
        </p:txBody>
      </p:sp>
    </p:spTree>
    <p:extLst>
      <p:ext uri="{BB962C8B-B14F-4D97-AF65-F5344CB8AC3E}">
        <p14:creationId xmlns:p14="http://schemas.microsoft.com/office/powerpoint/2010/main" val="869853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49B2-C815-1E54-FC0A-A4CA1692DE24}"/>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51039AEC-3E5E-D577-C7C7-B77A725C5C6D}"/>
              </a:ext>
            </a:extLst>
          </p:cNvPr>
          <p:cNvSpPr>
            <a:spLocks noGrp="1"/>
          </p:cNvSpPr>
          <p:nvPr>
            <p:ph type="sldNum" sz="quarter" idx="4"/>
          </p:nvPr>
        </p:nvSpPr>
        <p:spPr/>
        <p:txBody>
          <a:bodyPr/>
          <a:lstStyle/>
          <a:p>
            <a:fld id="{6DAB3F6F-6A30-410C-8DAB-3E7769D71CBC}" type="slidenum">
              <a:rPr lang="en-US" smtClean="0"/>
              <a:pPr/>
              <a:t>11</a:t>
            </a:fld>
            <a:endParaRPr lang="en-US" dirty="0"/>
          </a:p>
        </p:txBody>
      </p:sp>
      <p:grpSp>
        <p:nvGrpSpPr>
          <p:cNvPr id="50" name="object 2">
            <a:extLst>
              <a:ext uri="{FF2B5EF4-FFF2-40B4-BE49-F238E27FC236}">
                <a16:creationId xmlns:a16="http://schemas.microsoft.com/office/drawing/2014/main" id="{65B9A973-7004-6653-D2F0-7FA23CFEA5ED}"/>
              </a:ext>
            </a:extLst>
          </p:cNvPr>
          <p:cNvGrpSpPr/>
          <p:nvPr/>
        </p:nvGrpSpPr>
        <p:grpSpPr>
          <a:xfrm>
            <a:off x="3325178" y="2253823"/>
            <a:ext cx="2917508" cy="921544"/>
            <a:chOff x="5911428" y="2863796"/>
            <a:chExt cx="5186680" cy="1638300"/>
          </a:xfrm>
        </p:grpSpPr>
        <p:pic>
          <p:nvPicPr>
            <p:cNvPr id="51" name="object 3">
              <a:extLst>
                <a:ext uri="{FF2B5EF4-FFF2-40B4-BE49-F238E27FC236}">
                  <a16:creationId xmlns:a16="http://schemas.microsoft.com/office/drawing/2014/main" id="{A9DB6759-F2DE-0470-29CE-E322C98CEEC9}"/>
                </a:ext>
              </a:extLst>
            </p:cNvPr>
            <p:cNvPicPr/>
            <p:nvPr/>
          </p:nvPicPr>
          <p:blipFill>
            <a:blip r:embed="rId2" cstate="print"/>
            <a:stretch>
              <a:fillRect/>
            </a:stretch>
          </p:blipFill>
          <p:spPr>
            <a:xfrm>
              <a:off x="5937503" y="2889504"/>
              <a:ext cx="5160263" cy="1612392"/>
            </a:xfrm>
            <a:prstGeom prst="rect">
              <a:avLst/>
            </a:prstGeom>
          </p:spPr>
        </p:pic>
        <p:pic>
          <p:nvPicPr>
            <p:cNvPr id="52" name="object 4">
              <a:extLst>
                <a:ext uri="{FF2B5EF4-FFF2-40B4-BE49-F238E27FC236}">
                  <a16:creationId xmlns:a16="http://schemas.microsoft.com/office/drawing/2014/main" id="{1FFB91E5-FE6E-E052-614D-3CC309B6356E}"/>
                </a:ext>
              </a:extLst>
            </p:cNvPr>
            <p:cNvPicPr/>
            <p:nvPr/>
          </p:nvPicPr>
          <p:blipFill>
            <a:blip r:embed="rId3" cstate="print"/>
            <a:stretch>
              <a:fillRect/>
            </a:stretch>
          </p:blipFill>
          <p:spPr>
            <a:xfrm>
              <a:off x="5911428" y="2863796"/>
              <a:ext cx="5032973" cy="1484727"/>
            </a:xfrm>
            <a:prstGeom prst="rect">
              <a:avLst/>
            </a:prstGeom>
          </p:spPr>
        </p:pic>
      </p:grpSp>
      <p:grpSp>
        <p:nvGrpSpPr>
          <p:cNvPr id="53" name="object 5">
            <a:extLst>
              <a:ext uri="{FF2B5EF4-FFF2-40B4-BE49-F238E27FC236}">
                <a16:creationId xmlns:a16="http://schemas.microsoft.com/office/drawing/2014/main" id="{89E5E06C-BEB3-AEB5-796D-16F175A7A8A0}"/>
              </a:ext>
            </a:extLst>
          </p:cNvPr>
          <p:cNvGrpSpPr/>
          <p:nvPr/>
        </p:nvGrpSpPr>
        <p:grpSpPr>
          <a:xfrm>
            <a:off x="3325179" y="1138243"/>
            <a:ext cx="2924294" cy="929759"/>
            <a:chOff x="5911428" y="880541"/>
            <a:chExt cx="5198745" cy="1652905"/>
          </a:xfrm>
        </p:grpSpPr>
        <p:pic>
          <p:nvPicPr>
            <p:cNvPr id="54" name="object 6">
              <a:extLst>
                <a:ext uri="{FF2B5EF4-FFF2-40B4-BE49-F238E27FC236}">
                  <a16:creationId xmlns:a16="http://schemas.microsoft.com/office/drawing/2014/main" id="{24A4DDCD-FFF6-C228-3A61-63D28EE085F3}"/>
                </a:ext>
              </a:extLst>
            </p:cNvPr>
            <p:cNvPicPr/>
            <p:nvPr/>
          </p:nvPicPr>
          <p:blipFill>
            <a:blip r:embed="rId4" cstate="print"/>
            <a:stretch>
              <a:fillRect/>
            </a:stretch>
          </p:blipFill>
          <p:spPr>
            <a:xfrm>
              <a:off x="5937503" y="905255"/>
              <a:ext cx="5172456" cy="1627632"/>
            </a:xfrm>
            <a:prstGeom prst="rect">
              <a:avLst/>
            </a:prstGeom>
          </p:spPr>
        </p:pic>
        <p:sp>
          <p:nvSpPr>
            <p:cNvPr id="55" name="object 7">
              <a:extLst>
                <a:ext uri="{FF2B5EF4-FFF2-40B4-BE49-F238E27FC236}">
                  <a16:creationId xmlns:a16="http://schemas.microsoft.com/office/drawing/2014/main" id="{248C3EE2-3212-00A6-C95C-AD1787B58093}"/>
                </a:ext>
              </a:extLst>
            </p:cNvPr>
            <p:cNvSpPr/>
            <p:nvPr/>
          </p:nvSpPr>
          <p:spPr>
            <a:xfrm>
              <a:off x="5911428" y="880541"/>
              <a:ext cx="5044440" cy="1497330"/>
            </a:xfrm>
            <a:custGeom>
              <a:avLst/>
              <a:gdLst/>
              <a:ahLst/>
              <a:cxnLst/>
              <a:rect l="l" t="t" r="r" b="b"/>
              <a:pathLst>
                <a:path w="5044440" h="1497330">
                  <a:moveTo>
                    <a:pt x="4944365" y="0"/>
                  </a:moveTo>
                  <a:lnTo>
                    <a:pt x="99543" y="0"/>
                  </a:lnTo>
                  <a:lnTo>
                    <a:pt x="60797" y="7822"/>
                  </a:lnTo>
                  <a:lnTo>
                    <a:pt x="29156" y="29155"/>
                  </a:lnTo>
                  <a:lnTo>
                    <a:pt x="7822" y="60796"/>
                  </a:lnTo>
                  <a:lnTo>
                    <a:pt x="0" y="99543"/>
                  </a:lnTo>
                  <a:lnTo>
                    <a:pt x="0" y="1397762"/>
                  </a:lnTo>
                  <a:lnTo>
                    <a:pt x="7822" y="1436508"/>
                  </a:lnTo>
                  <a:lnTo>
                    <a:pt x="29156" y="1468149"/>
                  </a:lnTo>
                  <a:lnTo>
                    <a:pt x="60797" y="1489482"/>
                  </a:lnTo>
                  <a:lnTo>
                    <a:pt x="99543" y="1497304"/>
                  </a:lnTo>
                  <a:lnTo>
                    <a:pt x="4944365" y="1497304"/>
                  </a:lnTo>
                  <a:lnTo>
                    <a:pt x="4983111" y="1489482"/>
                  </a:lnTo>
                  <a:lnTo>
                    <a:pt x="5014752" y="1468149"/>
                  </a:lnTo>
                  <a:lnTo>
                    <a:pt x="5036085" y="1436508"/>
                  </a:lnTo>
                  <a:lnTo>
                    <a:pt x="5043907" y="1397762"/>
                  </a:lnTo>
                  <a:lnTo>
                    <a:pt x="5043907" y="99543"/>
                  </a:lnTo>
                  <a:lnTo>
                    <a:pt x="5036085" y="60796"/>
                  </a:lnTo>
                  <a:lnTo>
                    <a:pt x="5014752" y="29155"/>
                  </a:lnTo>
                  <a:lnTo>
                    <a:pt x="4983111" y="7822"/>
                  </a:lnTo>
                  <a:lnTo>
                    <a:pt x="4944365"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56" name="object 8">
              <a:extLst>
                <a:ext uri="{FF2B5EF4-FFF2-40B4-BE49-F238E27FC236}">
                  <a16:creationId xmlns:a16="http://schemas.microsoft.com/office/drawing/2014/main" id="{4CED3849-3FCC-9248-8C7F-EB88DD23C13A}"/>
                </a:ext>
              </a:extLst>
            </p:cNvPr>
            <p:cNvPicPr/>
            <p:nvPr/>
          </p:nvPicPr>
          <p:blipFill>
            <a:blip r:embed="rId5" cstate="print"/>
            <a:stretch>
              <a:fillRect/>
            </a:stretch>
          </p:blipFill>
          <p:spPr>
            <a:xfrm>
              <a:off x="6089298" y="931826"/>
              <a:ext cx="4688169" cy="1394735"/>
            </a:xfrm>
            <a:prstGeom prst="rect">
              <a:avLst/>
            </a:prstGeom>
          </p:spPr>
        </p:pic>
      </p:grpSp>
      <p:grpSp>
        <p:nvGrpSpPr>
          <p:cNvPr id="57" name="object 9">
            <a:extLst>
              <a:ext uri="{FF2B5EF4-FFF2-40B4-BE49-F238E27FC236}">
                <a16:creationId xmlns:a16="http://schemas.microsoft.com/office/drawing/2014/main" id="{3F28078C-2700-520A-7B02-28D5F43A4693}"/>
              </a:ext>
            </a:extLst>
          </p:cNvPr>
          <p:cNvGrpSpPr/>
          <p:nvPr/>
        </p:nvGrpSpPr>
        <p:grpSpPr>
          <a:xfrm>
            <a:off x="3325178" y="3362331"/>
            <a:ext cx="2917508" cy="745808"/>
            <a:chOff x="5911428" y="4834477"/>
            <a:chExt cx="5186680" cy="1325880"/>
          </a:xfrm>
        </p:grpSpPr>
        <p:pic>
          <p:nvPicPr>
            <p:cNvPr id="58" name="object 10">
              <a:extLst>
                <a:ext uri="{FF2B5EF4-FFF2-40B4-BE49-F238E27FC236}">
                  <a16:creationId xmlns:a16="http://schemas.microsoft.com/office/drawing/2014/main" id="{9658BDA1-9630-B7BF-26D7-9BBBC6349F3C}"/>
                </a:ext>
              </a:extLst>
            </p:cNvPr>
            <p:cNvPicPr/>
            <p:nvPr/>
          </p:nvPicPr>
          <p:blipFill>
            <a:blip r:embed="rId6" cstate="print"/>
            <a:stretch>
              <a:fillRect/>
            </a:stretch>
          </p:blipFill>
          <p:spPr>
            <a:xfrm>
              <a:off x="5937503" y="4858512"/>
              <a:ext cx="5160263" cy="1301496"/>
            </a:xfrm>
            <a:prstGeom prst="rect">
              <a:avLst/>
            </a:prstGeom>
          </p:spPr>
        </p:pic>
        <p:pic>
          <p:nvPicPr>
            <p:cNvPr id="59" name="object 11">
              <a:extLst>
                <a:ext uri="{FF2B5EF4-FFF2-40B4-BE49-F238E27FC236}">
                  <a16:creationId xmlns:a16="http://schemas.microsoft.com/office/drawing/2014/main" id="{EA47BA19-DCD7-CB6D-D4ED-F02514185607}"/>
                </a:ext>
              </a:extLst>
            </p:cNvPr>
            <p:cNvPicPr/>
            <p:nvPr/>
          </p:nvPicPr>
          <p:blipFill>
            <a:blip r:embed="rId7" cstate="print"/>
            <a:stretch>
              <a:fillRect/>
            </a:stretch>
          </p:blipFill>
          <p:spPr>
            <a:xfrm>
              <a:off x="5911428" y="4834477"/>
              <a:ext cx="5032969" cy="1170163"/>
            </a:xfrm>
            <a:prstGeom prst="rect">
              <a:avLst/>
            </a:prstGeom>
          </p:spPr>
        </p:pic>
      </p:grpSp>
      <p:sp>
        <p:nvSpPr>
          <p:cNvPr id="60" name="object 12">
            <a:extLst>
              <a:ext uri="{FF2B5EF4-FFF2-40B4-BE49-F238E27FC236}">
                <a16:creationId xmlns:a16="http://schemas.microsoft.com/office/drawing/2014/main" id="{1449F325-AD32-93F8-AA0D-E7AF50938C20}"/>
              </a:ext>
            </a:extLst>
          </p:cNvPr>
          <p:cNvSpPr/>
          <p:nvPr/>
        </p:nvSpPr>
        <p:spPr>
          <a:xfrm>
            <a:off x="4711630" y="1974476"/>
            <a:ext cx="62150" cy="212884"/>
          </a:xfrm>
          <a:custGeom>
            <a:avLst/>
            <a:gdLst/>
            <a:ahLst/>
            <a:cxnLst/>
            <a:rect l="l" t="t" r="r" b="b"/>
            <a:pathLst>
              <a:path w="110490" h="378460">
                <a:moveTo>
                  <a:pt x="8319" y="302461"/>
                </a:moveTo>
                <a:lnTo>
                  <a:pt x="401" y="309391"/>
                </a:lnTo>
                <a:lnTo>
                  <a:pt x="0" y="315408"/>
                </a:lnTo>
                <a:lnTo>
                  <a:pt x="55083" y="378359"/>
                </a:lnTo>
                <a:lnTo>
                  <a:pt x="67740" y="363894"/>
                </a:lnTo>
                <a:lnTo>
                  <a:pt x="45558" y="363894"/>
                </a:lnTo>
                <a:lnTo>
                  <a:pt x="45557" y="338543"/>
                </a:lnTo>
                <a:lnTo>
                  <a:pt x="14337" y="302863"/>
                </a:lnTo>
                <a:lnTo>
                  <a:pt x="8319" y="302461"/>
                </a:lnTo>
                <a:close/>
              </a:path>
              <a:path w="110490" h="378460">
                <a:moveTo>
                  <a:pt x="45558" y="338544"/>
                </a:moveTo>
                <a:lnTo>
                  <a:pt x="45558" y="363894"/>
                </a:lnTo>
                <a:lnTo>
                  <a:pt x="64608" y="363894"/>
                </a:lnTo>
                <a:lnTo>
                  <a:pt x="64608" y="357621"/>
                </a:lnTo>
                <a:lnTo>
                  <a:pt x="47914" y="357621"/>
                </a:lnTo>
                <a:lnTo>
                  <a:pt x="55083" y="349429"/>
                </a:lnTo>
                <a:lnTo>
                  <a:pt x="45558" y="338544"/>
                </a:lnTo>
                <a:close/>
              </a:path>
              <a:path w="110490" h="378460">
                <a:moveTo>
                  <a:pt x="101846" y="302461"/>
                </a:moveTo>
                <a:lnTo>
                  <a:pt x="95829" y="302863"/>
                </a:lnTo>
                <a:lnTo>
                  <a:pt x="64608" y="338543"/>
                </a:lnTo>
                <a:lnTo>
                  <a:pt x="64608" y="363894"/>
                </a:lnTo>
                <a:lnTo>
                  <a:pt x="67740" y="363894"/>
                </a:lnTo>
                <a:lnTo>
                  <a:pt x="110164" y="315408"/>
                </a:lnTo>
                <a:lnTo>
                  <a:pt x="109763" y="309389"/>
                </a:lnTo>
                <a:lnTo>
                  <a:pt x="101846" y="302461"/>
                </a:lnTo>
                <a:close/>
              </a:path>
              <a:path w="110490" h="378460">
                <a:moveTo>
                  <a:pt x="55083" y="349429"/>
                </a:moveTo>
                <a:lnTo>
                  <a:pt x="47914" y="357621"/>
                </a:lnTo>
                <a:lnTo>
                  <a:pt x="62251" y="357621"/>
                </a:lnTo>
                <a:lnTo>
                  <a:pt x="55083" y="349429"/>
                </a:lnTo>
                <a:close/>
              </a:path>
              <a:path w="110490" h="378460">
                <a:moveTo>
                  <a:pt x="64608" y="338543"/>
                </a:moveTo>
                <a:lnTo>
                  <a:pt x="55083" y="349429"/>
                </a:lnTo>
                <a:lnTo>
                  <a:pt x="62251" y="357621"/>
                </a:lnTo>
                <a:lnTo>
                  <a:pt x="64608" y="357621"/>
                </a:lnTo>
                <a:lnTo>
                  <a:pt x="64608" y="338543"/>
                </a:lnTo>
                <a:close/>
              </a:path>
              <a:path w="110490" h="378460">
                <a:moveTo>
                  <a:pt x="64607" y="0"/>
                </a:moveTo>
                <a:lnTo>
                  <a:pt x="45557" y="0"/>
                </a:lnTo>
                <a:lnTo>
                  <a:pt x="45558" y="338544"/>
                </a:lnTo>
                <a:lnTo>
                  <a:pt x="55083" y="349429"/>
                </a:lnTo>
                <a:lnTo>
                  <a:pt x="64607" y="338544"/>
                </a:lnTo>
                <a:lnTo>
                  <a:pt x="6460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sp>
        <p:nvSpPr>
          <p:cNvPr id="61" name="object 13">
            <a:extLst>
              <a:ext uri="{FF2B5EF4-FFF2-40B4-BE49-F238E27FC236}">
                <a16:creationId xmlns:a16="http://schemas.microsoft.com/office/drawing/2014/main" id="{EF2D1016-7E03-E6D4-BD7D-B913A0ACEAF9}"/>
              </a:ext>
            </a:extLst>
          </p:cNvPr>
          <p:cNvSpPr/>
          <p:nvPr/>
        </p:nvSpPr>
        <p:spPr>
          <a:xfrm>
            <a:off x="4711630" y="3088983"/>
            <a:ext cx="62150" cy="212884"/>
          </a:xfrm>
          <a:custGeom>
            <a:avLst/>
            <a:gdLst/>
            <a:ahLst/>
            <a:cxnLst/>
            <a:rect l="l" t="t" r="r" b="b"/>
            <a:pathLst>
              <a:path w="110490" h="378460">
                <a:moveTo>
                  <a:pt x="8319" y="302461"/>
                </a:moveTo>
                <a:lnTo>
                  <a:pt x="401" y="309389"/>
                </a:lnTo>
                <a:lnTo>
                  <a:pt x="0" y="315408"/>
                </a:lnTo>
                <a:lnTo>
                  <a:pt x="55083" y="378358"/>
                </a:lnTo>
                <a:lnTo>
                  <a:pt x="67739" y="363894"/>
                </a:lnTo>
                <a:lnTo>
                  <a:pt x="45558" y="363894"/>
                </a:lnTo>
                <a:lnTo>
                  <a:pt x="45557" y="338543"/>
                </a:lnTo>
                <a:lnTo>
                  <a:pt x="14337" y="302863"/>
                </a:lnTo>
                <a:lnTo>
                  <a:pt x="8319" y="302461"/>
                </a:lnTo>
                <a:close/>
              </a:path>
              <a:path w="110490" h="378460">
                <a:moveTo>
                  <a:pt x="45558" y="338544"/>
                </a:moveTo>
                <a:lnTo>
                  <a:pt x="45558" y="363894"/>
                </a:lnTo>
                <a:lnTo>
                  <a:pt x="64608" y="363894"/>
                </a:lnTo>
                <a:lnTo>
                  <a:pt x="64608" y="357621"/>
                </a:lnTo>
                <a:lnTo>
                  <a:pt x="47914" y="357621"/>
                </a:lnTo>
                <a:lnTo>
                  <a:pt x="55083" y="349429"/>
                </a:lnTo>
                <a:lnTo>
                  <a:pt x="45558" y="338544"/>
                </a:lnTo>
                <a:close/>
              </a:path>
              <a:path w="110490" h="378460">
                <a:moveTo>
                  <a:pt x="101846" y="302461"/>
                </a:moveTo>
                <a:lnTo>
                  <a:pt x="95829" y="302863"/>
                </a:lnTo>
                <a:lnTo>
                  <a:pt x="64608" y="338543"/>
                </a:lnTo>
                <a:lnTo>
                  <a:pt x="64608" y="363894"/>
                </a:lnTo>
                <a:lnTo>
                  <a:pt x="67739" y="363894"/>
                </a:lnTo>
                <a:lnTo>
                  <a:pt x="110164" y="315407"/>
                </a:lnTo>
                <a:lnTo>
                  <a:pt x="109763" y="309389"/>
                </a:lnTo>
                <a:lnTo>
                  <a:pt x="101846" y="302461"/>
                </a:lnTo>
                <a:close/>
              </a:path>
              <a:path w="110490" h="378460">
                <a:moveTo>
                  <a:pt x="55083" y="349429"/>
                </a:moveTo>
                <a:lnTo>
                  <a:pt x="47914" y="357621"/>
                </a:lnTo>
                <a:lnTo>
                  <a:pt x="62251" y="357621"/>
                </a:lnTo>
                <a:lnTo>
                  <a:pt x="55083" y="349429"/>
                </a:lnTo>
                <a:close/>
              </a:path>
              <a:path w="110490" h="378460">
                <a:moveTo>
                  <a:pt x="64608" y="338543"/>
                </a:moveTo>
                <a:lnTo>
                  <a:pt x="55083" y="349429"/>
                </a:lnTo>
                <a:lnTo>
                  <a:pt x="62251" y="357621"/>
                </a:lnTo>
                <a:lnTo>
                  <a:pt x="64608" y="357621"/>
                </a:lnTo>
                <a:lnTo>
                  <a:pt x="64608" y="338543"/>
                </a:lnTo>
                <a:close/>
              </a:path>
              <a:path w="110490" h="378460">
                <a:moveTo>
                  <a:pt x="64607" y="0"/>
                </a:moveTo>
                <a:lnTo>
                  <a:pt x="45557" y="0"/>
                </a:lnTo>
                <a:lnTo>
                  <a:pt x="45558" y="338544"/>
                </a:lnTo>
                <a:lnTo>
                  <a:pt x="55083" y="349429"/>
                </a:lnTo>
                <a:lnTo>
                  <a:pt x="64607" y="338544"/>
                </a:lnTo>
                <a:lnTo>
                  <a:pt x="6460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sp>
        <p:nvSpPr>
          <p:cNvPr id="62" name="object 15">
            <a:extLst>
              <a:ext uri="{FF2B5EF4-FFF2-40B4-BE49-F238E27FC236}">
                <a16:creationId xmlns:a16="http://schemas.microsoft.com/office/drawing/2014/main" id="{38CD00F7-848E-A8F8-6F2F-2EFE921B81AB}"/>
              </a:ext>
            </a:extLst>
          </p:cNvPr>
          <p:cNvSpPr txBox="1"/>
          <p:nvPr/>
        </p:nvSpPr>
        <p:spPr>
          <a:xfrm>
            <a:off x="3353513" y="948404"/>
            <a:ext cx="492682" cy="168796"/>
          </a:xfrm>
          <a:prstGeom prst="rect">
            <a:avLst/>
          </a:prstGeom>
        </p:spPr>
        <p:txBody>
          <a:bodyPr vert="horz" wrap="square" lIns="0" tIns="7144" rIns="0" bIns="0" rtlCol="0">
            <a:spAutoFit/>
          </a:bodyPr>
          <a:lstStyle/>
          <a:p>
            <a:pPr marL="7144" defTabSz="514350">
              <a:spcBef>
                <a:spcPts val="56"/>
              </a:spcBef>
            </a:pPr>
            <a:r>
              <a:rPr sz="1050" dirty="0">
                <a:solidFill>
                  <a:schemeClr val="tx2"/>
                </a:solidFill>
                <a:latin typeface="Calibri" panose="020F0502020204030204" pitchFamily="34" charset="0"/>
                <a:cs typeface="Calibri" panose="020F0502020204030204" pitchFamily="34" charset="0"/>
              </a:rPr>
              <a:t>Raw</a:t>
            </a:r>
            <a:r>
              <a:rPr sz="900" b="1" kern="0" spc="-8" dirty="0">
                <a:solidFill>
                  <a:srgbClr val="FFE399"/>
                </a:solidFill>
                <a:latin typeface="Segoe UI Semibold"/>
                <a:cs typeface="Segoe UI Semibold"/>
              </a:rPr>
              <a:t> </a:t>
            </a:r>
            <a:r>
              <a:rPr sz="1050" dirty="0">
                <a:solidFill>
                  <a:schemeClr val="tx2"/>
                </a:solidFill>
                <a:latin typeface="Calibri" panose="020F0502020204030204" pitchFamily="34" charset="0"/>
                <a:cs typeface="Calibri" panose="020F0502020204030204" pitchFamily="34" charset="0"/>
              </a:rPr>
              <a:t>text</a:t>
            </a:r>
          </a:p>
        </p:txBody>
      </p:sp>
      <p:sp>
        <p:nvSpPr>
          <p:cNvPr id="63" name="object 16">
            <a:extLst>
              <a:ext uri="{FF2B5EF4-FFF2-40B4-BE49-F238E27FC236}">
                <a16:creationId xmlns:a16="http://schemas.microsoft.com/office/drawing/2014/main" id="{25CDA144-3627-6AF7-3731-D17FA7934AA2}"/>
              </a:ext>
            </a:extLst>
          </p:cNvPr>
          <p:cNvSpPr txBox="1"/>
          <p:nvPr/>
        </p:nvSpPr>
        <p:spPr>
          <a:xfrm>
            <a:off x="3353514" y="2064544"/>
            <a:ext cx="395527" cy="168796"/>
          </a:xfrm>
          <a:prstGeom prst="rect">
            <a:avLst/>
          </a:prstGeom>
        </p:spPr>
        <p:txBody>
          <a:bodyPr vert="horz" wrap="square" lIns="0" tIns="7144" rIns="0" bIns="0" rtlCol="0">
            <a:spAutoFit/>
          </a:bodyPr>
          <a:lstStyle/>
          <a:p>
            <a:pPr marL="7144" defTabSz="514350">
              <a:spcBef>
                <a:spcPts val="56"/>
              </a:spcBef>
            </a:pPr>
            <a:r>
              <a:rPr sz="1050" dirty="0">
                <a:solidFill>
                  <a:schemeClr val="tx2"/>
                </a:solidFill>
                <a:latin typeface="Calibri" panose="020F0502020204030204" pitchFamily="34" charset="0"/>
                <a:cs typeface="Calibri" panose="020F0502020204030204" pitchFamily="34" charset="0"/>
              </a:rPr>
              <a:t>Tokens</a:t>
            </a:r>
          </a:p>
        </p:txBody>
      </p:sp>
      <p:sp>
        <p:nvSpPr>
          <p:cNvPr id="64" name="object 17">
            <a:extLst>
              <a:ext uri="{FF2B5EF4-FFF2-40B4-BE49-F238E27FC236}">
                <a16:creationId xmlns:a16="http://schemas.microsoft.com/office/drawing/2014/main" id="{F042E4AD-2BB2-8B97-8CD3-0C6DC64FA8CF}"/>
              </a:ext>
            </a:extLst>
          </p:cNvPr>
          <p:cNvSpPr txBox="1"/>
          <p:nvPr/>
        </p:nvSpPr>
        <p:spPr>
          <a:xfrm>
            <a:off x="3353512" y="3172111"/>
            <a:ext cx="561263" cy="168796"/>
          </a:xfrm>
          <a:prstGeom prst="rect">
            <a:avLst/>
          </a:prstGeom>
        </p:spPr>
        <p:txBody>
          <a:bodyPr vert="horz" wrap="square" lIns="0" tIns="7144" rIns="0" bIns="0" rtlCol="0">
            <a:spAutoFit/>
          </a:bodyPr>
          <a:lstStyle/>
          <a:p>
            <a:pPr marL="7144" defTabSz="514350">
              <a:spcBef>
                <a:spcPts val="56"/>
              </a:spcBef>
            </a:pPr>
            <a:r>
              <a:rPr sz="1050" dirty="0">
                <a:solidFill>
                  <a:schemeClr val="tx2"/>
                </a:solidFill>
                <a:latin typeface="Calibri" panose="020F0502020204030204" pitchFamily="34" charset="0"/>
                <a:cs typeface="Calibri" panose="020F0502020204030204" pitchFamily="34" charset="0"/>
              </a:rPr>
              <a:t>Integers</a:t>
            </a:r>
          </a:p>
        </p:txBody>
      </p:sp>
      <p:grpSp>
        <p:nvGrpSpPr>
          <p:cNvPr id="65" name="object 19">
            <a:extLst>
              <a:ext uri="{FF2B5EF4-FFF2-40B4-BE49-F238E27FC236}">
                <a16:creationId xmlns:a16="http://schemas.microsoft.com/office/drawing/2014/main" id="{33085558-612E-0DE2-40B8-C47998B899CB}"/>
              </a:ext>
            </a:extLst>
          </p:cNvPr>
          <p:cNvGrpSpPr/>
          <p:nvPr/>
        </p:nvGrpSpPr>
        <p:grpSpPr>
          <a:xfrm>
            <a:off x="5448681" y="4047935"/>
            <a:ext cx="1126569" cy="164663"/>
            <a:chOff x="9686543" y="6053327"/>
            <a:chExt cx="2002789" cy="292735"/>
          </a:xfrm>
        </p:grpSpPr>
        <p:pic>
          <p:nvPicPr>
            <p:cNvPr id="66" name="object 20">
              <a:extLst>
                <a:ext uri="{FF2B5EF4-FFF2-40B4-BE49-F238E27FC236}">
                  <a16:creationId xmlns:a16="http://schemas.microsoft.com/office/drawing/2014/main" id="{0E5F5E37-1849-F4F0-85AC-9741FD30CDB8}"/>
                </a:ext>
              </a:extLst>
            </p:cNvPr>
            <p:cNvPicPr/>
            <p:nvPr/>
          </p:nvPicPr>
          <p:blipFill>
            <a:blip r:embed="rId8" cstate="print"/>
            <a:stretch>
              <a:fillRect/>
            </a:stretch>
          </p:blipFill>
          <p:spPr>
            <a:xfrm>
              <a:off x="9686543" y="6053327"/>
              <a:ext cx="1405127" cy="292608"/>
            </a:xfrm>
            <a:prstGeom prst="rect">
              <a:avLst/>
            </a:prstGeom>
          </p:spPr>
        </p:pic>
        <p:pic>
          <p:nvPicPr>
            <p:cNvPr id="67" name="object 21">
              <a:extLst>
                <a:ext uri="{FF2B5EF4-FFF2-40B4-BE49-F238E27FC236}">
                  <a16:creationId xmlns:a16="http://schemas.microsoft.com/office/drawing/2014/main" id="{2DED816C-8D53-F76B-F58B-46CF82CC060D}"/>
                </a:ext>
              </a:extLst>
            </p:cNvPr>
            <p:cNvPicPr/>
            <p:nvPr/>
          </p:nvPicPr>
          <p:blipFill>
            <a:blip r:embed="rId9" cstate="print"/>
            <a:stretch>
              <a:fillRect/>
            </a:stretch>
          </p:blipFill>
          <p:spPr>
            <a:xfrm>
              <a:off x="10920983" y="6053327"/>
              <a:ext cx="768096" cy="292608"/>
            </a:xfrm>
            <a:prstGeom prst="rect">
              <a:avLst/>
            </a:prstGeom>
          </p:spPr>
        </p:pic>
      </p:grpSp>
      <p:sp>
        <p:nvSpPr>
          <p:cNvPr id="68" name="object 14">
            <a:extLst>
              <a:ext uri="{FF2B5EF4-FFF2-40B4-BE49-F238E27FC236}">
                <a16:creationId xmlns:a16="http://schemas.microsoft.com/office/drawing/2014/main" id="{CC68D799-2F79-85DF-AF4D-5453664983E4}"/>
              </a:ext>
            </a:extLst>
          </p:cNvPr>
          <p:cNvSpPr txBox="1"/>
          <p:nvPr/>
        </p:nvSpPr>
        <p:spPr>
          <a:xfrm>
            <a:off x="688479" y="1960531"/>
            <a:ext cx="1727359" cy="353462"/>
          </a:xfrm>
          <a:prstGeom prst="rect">
            <a:avLst/>
          </a:prstGeom>
        </p:spPr>
        <p:txBody>
          <a:bodyPr vert="horz" wrap="square" lIns="0" tIns="7144" rIns="0" bIns="0" rtlCol="0">
            <a:spAutoFit/>
          </a:bodyPr>
          <a:lstStyle/>
          <a:p>
            <a:pPr marL="7144" marR="2858" defTabSz="514350">
              <a:spcBef>
                <a:spcPts val="56"/>
              </a:spcBef>
            </a:pPr>
            <a:r>
              <a:rPr sz="1050" dirty="0">
                <a:solidFill>
                  <a:schemeClr val="accent1"/>
                </a:solidFill>
                <a:cs typeface="Calibri" panose="020F0502020204030204" pitchFamily="34" charset="0"/>
              </a:rPr>
              <a:t>Transform</a:t>
            </a:r>
            <a:r>
              <a:rPr sz="1125" b="1" kern="0" spc="-17" dirty="0">
                <a:solidFill>
                  <a:schemeClr val="accent1"/>
                </a:solidFill>
                <a:cs typeface="Segoe UI Semibold"/>
              </a:rPr>
              <a:t> </a:t>
            </a:r>
            <a:r>
              <a:rPr sz="1125" kern="0" dirty="0">
                <a:solidFill>
                  <a:schemeClr val="accent1"/>
                </a:solidFill>
                <a:cs typeface="Segoe UI Semibold"/>
              </a:rPr>
              <a:t>all</a:t>
            </a:r>
            <a:r>
              <a:rPr sz="1125" kern="0" spc="-17" dirty="0">
                <a:solidFill>
                  <a:schemeClr val="accent1"/>
                </a:solidFill>
                <a:cs typeface="Segoe UI Semibold"/>
              </a:rPr>
              <a:t> </a:t>
            </a:r>
            <a:r>
              <a:rPr sz="1125" kern="0" dirty="0">
                <a:solidFill>
                  <a:schemeClr val="accent1"/>
                </a:solidFill>
                <a:cs typeface="Segoe UI Semibold"/>
              </a:rPr>
              <a:t>text</a:t>
            </a:r>
            <a:r>
              <a:rPr sz="1125" kern="0" spc="-17" dirty="0">
                <a:solidFill>
                  <a:schemeClr val="accent1"/>
                </a:solidFill>
                <a:cs typeface="Segoe UI Semibold"/>
              </a:rPr>
              <a:t> </a:t>
            </a:r>
            <a:r>
              <a:rPr sz="1125" kern="0" dirty="0">
                <a:solidFill>
                  <a:schemeClr val="accent1"/>
                </a:solidFill>
                <a:cs typeface="Segoe UI Semibold"/>
              </a:rPr>
              <a:t>into</a:t>
            </a:r>
            <a:r>
              <a:rPr sz="1125" kern="0" spc="-14" dirty="0">
                <a:solidFill>
                  <a:schemeClr val="accent1"/>
                </a:solidFill>
                <a:cs typeface="Segoe UI Semibold"/>
              </a:rPr>
              <a:t> one </a:t>
            </a:r>
            <a:r>
              <a:rPr sz="1125" kern="0" dirty="0">
                <a:solidFill>
                  <a:schemeClr val="accent1"/>
                </a:solidFill>
                <a:cs typeface="Segoe UI Semibold"/>
              </a:rPr>
              <a:t>very long list</a:t>
            </a:r>
            <a:r>
              <a:rPr sz="1125" kern="0" spc="3" dirty="0">
                <a:solidFill>
                  <a:schemeClr val="accent1"/>
                </a:solidFill>
                <a:cs typeface="Segoe UI Semibold"/>
              </a:rPr>
              <a:t> </a:t>
            </a:r>
            <a:r>
              <a:rPr sz="1125" kern="0" dirty="0">
                <a:solidFill>
                  <a:schemeClr val="accent1"/>
                </a:solidFill>
                <a:cs typeface="Segoe UI Semibold"/>
              </a:rPr>
              <a:t>of</a:t>
            </a:r>
            <a:r>
              <a:rPr sz="1125" kern="0" spc="3" dirty="0">
                <a:solidFill>
                  <a:schemeClr val="accent1"/>
                </a:solidFill>
                <a:cs typeface="Segoe UI Semibold"/>
              </a:rPr>
              <a:t> </a:t>
            </a:r>
            <a:r>
              <a:rPr sz="1125" kern="0" spc="-6" dirty="0">
                <a:solidFill>
                  <a:schemeClr val="accent1"/>
                </a:solidFill>
                <a:cs typeface="Segoe UI Semibold"/>
              </a:rPr>
              <a:t>integers.</a:t>
            </a:r>
            <a:endParaRPr sz="1125" kern="0" dirty="0">
              <a:solidFill>
                <a:schemeClr val="accent1"/>
              </a:solidFill>
              <a:cs typeface="Segoe UI Semibold"/>
            </a:endParaRPr>
          </a:p>
        </p:txBody>
      </p:sp>
      <p:sp>
        <p:nvSpPr>
          <p:cNvPr id="69" name="object 22">
            <a:extLst>
              <a:ext uri="{FF2B5EF4-FFF2-40B4-BE49-F238E27FC236}">
                <a16:creationId xmlns:a16="http://schemas.microsoft.com/office/drawing/2014/main" id="{AC8C1F63-3C82-D377-B586-A15F5994D53B}"/>
              </a:ext>
            </a:extLst>
          </p:cNvPr>
          <p:cNvSpPr txBox="1"/>
          <p:nvPr/>
        </p:nvSpPr>
        <p:spPr>
          <a:xfrm>
            <a:off x="688479" y="2480025"/>
            <a:ext cx="1649135" cy="1179137"/>
          </a:xfrm>
          <a:prstGeom prst="rect">
            <a:avLst/>
          </a:prstGeom>
        </p:spPr>
        <p:txBody>
          <a:bodyPr vert="horz" wrap="square" lIns="0" tIns="50006" rIns="0" bIns="0" rtlCol="0">
            <a:spAutoFit/>
          </a:bodyPr>
          <a:lstStyle/>
          <a:p>
            <a:pPr marL="7144" defTabSz="514350">
              <a:spcBef>
                <a:spcPts val="394"/>
              </a:spcBef>
            </a:pPr>
            <a:r>
              <a:rPr sz="1050" b="1" dirty="0">
                <a:solidFill>
                  <a:schemeClr val="accent1"/>
                </a:solidFill>
                <a:cs typeface="Calibri" panose="020F0502020204030204" pitchFamily="34" charset="0"/>
              </a:rPr>
              <a:t>Typical</a:t>
            </a:r>
            <a:r>
              <a:rPr sz="1125" b="1" kern="0" spc="-71" dirty="0">
                <a:solidFill>
                  <a:schemeClr val="accent1"/>
                </a:solidFill>
                <a:cs typeface="Segoe UI Semibold"/>
              </a:rPr>
              <a:t> </a:t>
            </a:r>
            <a:r>
              <a:rPr sz="1125" b="1" kern="0" spc="-6" dirty="0">
                <a:solidFill>
                  <a:schemeClr val="accent1"/>
                </a:solidFill>
                <a:cs typeface="Segoe UI Semibold"/>
              </a:rPr>
              <a:t>numbers:</a:t>
            </a:r>
            <a:endParaRPr sz="1125" kern="0" dirty="0">
              <a:solidFill>
                <a:schemeClr val="accent1"/>
              </a:solidFill>
              <a:cs typeface="Segoe UI Semibold"/>
            </a:endParaRPr>
          </a:p>
          <a:p>
            <a:pPr marL="7144" marR="2858" defTabSz="514350">
              <a:lnSpc>
                <a:spcPct val="112999"/>
              </a:lnSpc>
              <a:spcBef>
                <a:spcPts val="161"/>
              </a:spcBef>
            </a:pPr>
            <a:r>
              <a:rPr sz="1125" kern="0" spc="-6" dirty="0">
                <a:solidFill>
                  <a:schemeClr val="accent1"/>
                </a:solidFill>
                <a:cs typeface="Segoe UI"/>
              </a:rPr>
              <a:t>~10-</a:t>
            </a:r>
            <a:r>
              <a:rPr sz="1125" kern="0" dirty="0">
                <a:solidFill>
                  <a:schemeClr val="accent1"/>
                </a:solidFill>
                <a:cs typeface="Segoe UI"/>
              </a:rPr>
              <a:t>100K possible</a:t>
            </a:r>
            <a:r>
              <a:rPr sz="1125" kern="0" spc="3" dirty="0">
                <a:solidFill>
                  <a:schemeClr val="accent1"/>
                </a:solidFill>
                <a:cs typeface="Segoe UI"/>
              </a:rPr>
              <a:t> </a:t>
            </a:r>
            <a:r>
              <a:rPr sz="1125" kern="0" spc="-6" dirty="0">
                <a:solidFill>
                  <a:schemeClr val="accent1"/>
                </a:solidFill>
                <a:cs typeface="Segoe UI"/>
              </a:rPr>
              <a:t>tokens </a:t>
            </a:r>
            <a:r>
              <a:rPr sz="1125" kern="0" dirty="0">
                <a:solidFill>
                  <a:schemeClr val="accent1"/>
                </a:solidFill>
                <a:cs typeface="Segoe UI"/>
              </a:rPr>
              <a:t>1</a:t>
            </a:r>
            <a:r>
              <a:rPr sz="1125" kern="0" spc="-14" dirty="0">
                <a:solidFill>
                  <a:schemeClr val="accent1"/>
                </a:solidFill>
                <a:cs typeface="Segoe UI"/>
              </a:rPr>
              <a:t> </a:t>
            </a:r>
            <a:r>
              <a:rPr sz="1125" kern="0" dirty="0">
                <a:solidFill>
                  <a:schemeClr val="accent1"/>
                </a:solidFill>
                <a:cs typeface="Segoe UI"/>
              </a:rPr>
              <a:t>token</a:t>
            </a:r>
            <a:r>
              <a:rPr sz="1125" kern="0" spc="-8" dirty="0">
                <a:solidFill>
                  <a:schemeClr val="accent1"/>
                </a:solidFill>
                <a:cs typeface="Segoe UI"/>
              </a:rPr>
              <a:t> </a:t>
            </a:r>
            <a:r>
              <a:rPr sz="1125" kern="0" dirty="0">
                <a:solidFill>
                  <a:schemeClr val="accent1"/>
                </a:solidFill>
                <a:cs typeface="Segoe UI"/>
              </a:rPr>
              <a:t>~=</a:t>
            </a:r>
            <a:r>
              <a:rPr sz="1125" kern="0" spc="-17" dirty="0">
                <a:solidFill>
                  <a:schemeClr val="accent1"/>
                </a:solidFill>
                <a:cs typeface="Segoe UI"/>
              </a:rPr>
              <a:t> </a:t>
            </a:r>
            <a:r>
              <a:rPr sz="1125" kern="0" dirty="0">
                <a:solidFill>
                  <a:schemeClr val="accent1"/>
                </a:solidFill>
                <a:cs typeface="Segoe UI"/>
              </a:rPr>
              <a:t>0.75</a:t>
            </a:r>
            <a:r>
              <a:rPr sz="1125" kern="0" spc="-11" dirty="0">
                <a:solidFill>
                  <a:schemeClr val="accent1"/>
                </a:solidFill>
                <a:cs typeface="Segoe UI"/>
              </a:rPr>
              <a:t> </a:t>
            </a:r>
            <a:r>
              <a:rPr sz="1125" kern="0" dirty="0">
                <a:solidFill>
                  <a:schemeClr val="accent1"/>
                </a:solidFill>
                <a:cs typeface="Segoe UI"/>
              </a:rPr>
              <a:t>of</a:t>
            </a:r>
            <a:r>
              <a:rPr sz="1125" kern="0" spc="-11" dirty="0">
                <a:solidFill>
                  <a:schemeClr val="accent1"/>
                </a:solidFill>
                <a:cs typeface="Segoe UI"/>
              </a:rPr>
              <a:t> word</a:t>
            </a:r>
            <a:endParaRPr sz="1125" kern="0" dirty="0">
              <a:solidFill>
                <a:schemeClr val="accent1"/>
              </a:solidFill>
              <a:cs typeface="Segoe UI"/>
            </a:endParaRPr>
          </a:p>
          <a:p>
            <a:pPr marL="7144" defTabSz="514350">
              <a:spcBef>
                <a:spcPts val="1176"/>
              </a:spcBef>
            </a:pPr>
            <a:r>
              <a:rPr sz="1125" b="1" kern="0" dirty="0">
                <a:solidFill>
                  <a:schemeClr val="accent1"/>
                </a:solidFill>
                <a:cs typeface="Segoe UI Semibold"/>
              </a:rPr>
              <a:t>Typical</a:t>
            </a:r>
            <a:r>
              <a:rPr sz="1125" b="1" kern="0" spc="-71" dirty="0">
                <a:solidFill>
                  <a:schemeClr val="accent1"/>
                </a:solidFill>
                <a:cs typeface="Segoe UI Semibold"/>
              </a:rPr>
              <a:t> </a:t>
            </a:r>
            <a:r>
              <a:rPr sz="1125" b="1" kern="0" spc="-6" dirty="0">
                <a:solidFill>
                  <a:schemeClr val="accent1"/>
                </a:solidFill>
                <a:cs typeface="Segoe UI Semibold"/>
              </a:rPr>
              <a:t>algorithm:</a:t>
            </a:r>
            <a:endParaRPr sz="1125" kern="0" dirty="0">
              <a:solidFill>
                <a:schemeClr val="accent1"/>
              </a:solidFill>
              <a:cs typeface="Segoe UI Semibold"/>
            </a:endParaRPr>
          </a:p>
          <a:p>
            <a:pPr marL="7144" defTabSz="514350">
              <a:spcBef>
                <a:spcPts val="338"/>
              </a:spcBef>
            </a:pPr>
            <a:r>
              <a:rPr sz="1125" kern="0" dirty="0">
                <a:solidFill>
                  <a:schemeClr val="accent1"/>
                </a:solidFill>
                <a:cs typeface="Segoe UI"/>
              </a:rPr>
              <a:t>Byte</a:t>
            </a:r>
            <a:r>
              <a:rPr sz="1125" kern="0" spc="-26" dirty="0">
                <a:solidFill>
                  <a:schemeClr val="accent1"/>
                </a:solidFill>
                <a:cs typeface="Segoe UI"/>
              </a:rPr>
              <a:t> </a:t>
            </a:r>
            <a:r>
              <a:rPr sz="1125" kern="0" dirty="0">
                <a:solidFill>
                  <a:schemeClr val="accent1"/>
                </a:solidFill>
                <a:cs typeface="Segoe UI"/>
              </a:rPr>
              <a:t>Pair</a:t>
            </a:r>
            <a:r>
              <a:rPr sz="1125" kern="0" spc="-23" dirty="0">
                <a:solidFill>
                  <a:schemeClr val="accent1"/>
                </a:solidFill>
                <a:cs typeface="Segoe UI"/>
              </a:rPr>
              <a:t> </a:t>
            </a:r>
            <a:r>
              <a:rPr sz="1125" kern="0" spc="-6" dirty="0">
                <a:solidFill>
                  <a:schemeClr val="accent1"/>
                </a:solidFill>
                <a:cs typeface="Segoe UI"/>
              </a:rPr>
              <a:t>Encoding</a:t>
            </a:r>
            <a:endParaRPr sz="1125" kern="0" dirty="0">
              <a:solidFill>
                <a:schemeClr val="accent1"/>
              </a:solidFill>
              <a:cs typeface="Segoe UI"/>
            </a:endParaRPr>
          </a:p>
        </p:txBody>
      </p:sp>
    </p:spTree>
    <p:extLst>
      <p:ext uri="{BB962C8B-B14F-4D97-AF65-F5344CB8AC3E}">
        <p14:creationId xmlns:p14="http://schemas.microsoft.com/office/powerpoint/2010/main" val="236405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19207" y="3298490"/>
            <a:ext cx="4565928" cy="834390"/>
          </a:xfrm>
          <a:custGeom>
            <a:avLst/>
            <a:gdLst/>
            <a:ahLst/>
            <a:cxnLst/>
            <a:rect l="l" t="t" r="r" b="b"/>
            <a:pathLst>
              <a:path w="8117205" h="1483360">
                <a:moveTo>
                  <a:pt x="0" y="121038"/>
                </a:moveTo>
                <a:lnTo>
                  <a:pt x="9511" y="73924"/>
                </a:lnTo>
                <a:lnTo>
                  <a:pt x="35451" y="35451"/>
                </a:lnTo>
                <a:lnTo>
                  <a:pt x="73924" y="9511"/>
                </a:lnTo>
                <a:lnTo>
                  <a:pt x="121037" y="0"/>
                </a:lnTo>
                <a:lnTo>
                  <a:pt x="7996076" y="0"/>
                </a:lnTo>
                <a:lnTo>
                  <a:pt x="8043189" y="9511"/>
                </a:lnTo>
                <a:lnTo>
                  <a:pt x="8081662" y="35451"/>
                </a:lnTo>
                <a:lnTo>
                  <a:pt x="8107602" y="73924"/>
                </a:lnTo>
                <a:lnTo>
                  <a:pt x="8117114" y="121038"/>
                </a:lnTo>
                <a:lnTo>
                  <a:pt x="8117114" y="1362293"/>
                </a:lnTo>
                <a:lnTo>
                  <a:pt x="8107602" y="1409406"/>
                </a:lnTo>
                <a:lnTo>
                  <a:pt x="8081662" y="1447879"/>
                </a:lnTo>
                <a:lnTo>
                  <a:pt x="8043189" y="1473819"/>
                </a:lnTo>
                <a:lnTo>
                  <a:pt x="7996076" y="1483331"/>
                </a:lnTo>
                <a:lnTo>
                  <a:pt x="121037" y="1483331"/>
                </a:lnTo>
                <a:lnTo>
                  <a:pt x="73924" y="1473819"/>
                </a:lnTo>
                <a:lnTo>
                  <a:pt x="35451" y="1447879"/>
                </a:lnTo>
                <a:lnTo>
                  <a:pt x="9511" y="1409406"/>
                </a:lnTo>
                <a:lnTo>
                  <a:pt x="0" y="1362293"/>
                </a:lnTo>
                <a:lnTo>
                  <a:pt x="0" y="121038"/>
                </a:lnTo>
                <a:close/>
              </a:path>
            </a:pathLst>
          </a:custGeom>
          <a:ln w="9525">
            <a:solidFill>
              <a:srgbClr val="FFFFFF"/>
            </a:solidFill>
          </a:ln>
        </p:spPr>
        <p:txBody>
          <a:bodyPr wrap="square" lIns="0" tIns="0" rIns="0" bIns="0" rtlCol="0"/>
          <a:lstStyle/>
          <a:p>
            <a:pPr defTabSz="514350"/>
            <a:endParaRPr sz="1013" kern="0">
              <a:solidFill>
                <a:schemeClr val="accent1"/>
              </a:solidFill>
            </a:endParaRPr>
          </a:p>
        </p:txBody>
      </p:sp>
      <p:sp>
        <p:nvSpPr>
          <p:cNvPr id="4" name="object 4"/>
          <p:cNvSpPr txBox="1"/>
          <p:nvPr/>
        </p:nvSpPr>
        <p:spPr>
          <a:xfrm>
            <a:off x="1934884" y="2544352"/>
            <a:ext cx="4923116" cy="566662"/>
          </a:xfrm>
          <a:prstGeom prst="rect">
            <a:avLst/>
          </a:prstGeom>
        </p:spPr>
        <p:txBody>
          <a:bodyPr vert="horz" wrap="square" lIns="0" tIns="7144" rIns="0" bIns="0" rtlCol="0">
            <a:spAutoFit/>
          </a:bodyPr>
          <a:lstStyle/>
          <a:p>
            <a:pPr marL="7144" defTabSz="514350">
              <a:lnSpc>
                <a:spcPts val="1075"/>
              </a:lnSpc>
              <a:spcBef>
                <a:spcPts val="56"/>
              </a:spcBef>
            </a:pPr>
            <a:r>
              <a:rPr sz="900" b="1" kern="0" dirty="0">
                <a:solidFill>
                  <a:schemeClr val="accent1"/>
                </a:solidFill>
                <a:cs typeface="Segoe UI Semibold"/>
              </a:rPr>
              <a:t>Row</a:t>
            </a:r>
            <a:r>
              <a:rPr sz="900" b="1" kern="0" spc="-20" dirty="0">
                <a:solidFill>
                  <a:schemeClr val="accent1"/>
                </a:solidFill>
                <a:cs typeface="Segoe UI Semibold"/>
              </a:rPr>
              <a:t> </a:t>
            </a:r>
            <a:r>
              <a:rPr sz="900" b="1" kern="0" dirty="0">
                <a:solidFill>
                  <a:schemeClr val="accent1"/>
                </a:solidFill>
                <a:cs typeface="Segoe UI Semibold"/>
              </a:rPr>
              <a:t>1:</a:t>
            </a:r>
            <a:r>
              <a:rPr sz="900" b="1" kern="0" spc="-11" dirty="0">
                <a:solidFill>
                  <a:schemeClr val="accent1"/>
                </a:solidFill>
                <a:cs typeface="Segoe UI Semibold"/>
              </a:rPr>
              <a:t> </a:t>
            </a:r>
            <a:r>
              <a:rPr sz="900" kern="0" dirty="0">
                <a:solidFill>
                  <a:schemeClr val="accent1"/>
                </a:solidFill>
                <a:cs typeface="Segoe UI"/>
              </a:rPr>
              <a:t>Here</a:t>
            </a:r>
            <a:r>
              <a:rPr sz="900" kern="0" spc="-11" dirty="0">
                <a:solidFill>
                  <a:schemeClr val="accent1"/>
                </a:solidFill>
                <a:cs typeface="Segoe UI"/>
              </a:rPr>
              <a:t> </a:t>
            </a:r>
            <a:r>
              <a:rPr sz="900" kern="0" dirty="0">
                <a:solidFill>
                  <a:schemeClr val="accent1"/>
                </a:solidFill>
                <a:cs typeface="Segoe UI"/>
              </a:rPr>
              <a:t>is</a:t>
            </a:r>
            <a:r>
              <a:rPr sz="900" kern="0" spc="-17" dirty="0">
                <a:solidFill>
                  <a:schemeClr val="accent1"/>
                </a:solidFill>
                <a:cs typeface="Segoe UI"/>
              </a:rPr>
              <a:t> </a:t>
            </a:r>
            <a:r>
              <a:rPr sz="900" kern="0" dirty="0">
                <a:solidFill>
                  <a:schemeClr val="accent1"/>
                </a:solidFill>
                <a:cs typeface="Segoe UI"/>
              </a:rPr>
              <a:t>an</a:t>
            </a:r>
            <a:r>
              <a:rPr sz="900" kern="0" spc="-14" dirty="0">
                <a:solidFill>
                  <a:schemeClr val="accent1"/>
                </a:solidFill>
                <a:cs typeface="Segoe UI"/>
              </a:rPr>
              <a:t> </a:t>
            </a:r>
            <a:r>
              <a:rPr sz="900" kern="0" dirty="0">
                <a:solidFill>
                  <a:schemeClr val="accent1"/>
                </a:solidFill>
                <a:cs typeface="Segoe UI"/>
              </a:rPr>
              <a:t>example</a:t>
            </a:r>
            <a:r>
              <a:rPr sz="900" kern="0" spc="-14" dirty="0">
                <a:solidFill>
                  <a:schemeClr val="accent1"/>
                </a:solidFill>
                <a:cs typeface="Segoe UI"/>
              </a:rPr>
              <a:t> </a:t>
            </a:r>
            <a:r>
              <a:rPr sz="900" kern="0" dirty="0">
                <a:solidFill>
                  <a:schemeClr val="accent1"/>
                </a:solidFill>
                <a:cs typeface="Segoe UI"/>
              </a:rPr>
              <a:t>document</a:t>
            </a:r>
            <a:r>
              <a:rPr sz="900" kern="0" spc="-14" dirty="0">
                <a:solidFill>
                  <a:schemeClr val="accent1"/>
                </a:solidFill>
                <a:cs typeface="Segoe UI"/>
              </a:rPr>
              <a:t> </a:t>
            </a:r>
            <a:r>
              <a:rPr sz="900" kern="0" dirty="0">
                <a:solidFill>
                  <a:schemeClr val="accent1"/>
                </a:solidFill>
                <a:cs typeface="Segoe UI"/>
              </a:rPr>
              <a:t>1</a:t>
            </a:r>
            <a:r>
              <a:rPr sz="900" kern="0" spc="-14" dirty="0">
                <a:solidFill>
                  <a:schemeClr val="accent1"/>
                </a:solidFill>
                <a:cs typeface="Segoe UI"/>
              </a:rPr>
              <a:t> </a:t>
            </a:r>
            <a:r>
              <a:rPr sz="900" kern="0" dirty="0">
                <a:solidFill>
                  <a:schemeClr val="accent1"/>
                </a:solidFill>
                <a:cs typeface="Segoe UI"/>
              </a:rPr>
              <a:t>showing</a:t>
            </a:r>
            <a:r>
              <a:rPr sz="900" kern="0" spc="-14" dirty="0">
                <a:solidFill>
                  <a:schemeClr val="accent1"/>
                </a:solidFill>
                <a:cs typeface="Segoe UI"/>
              </a:rPr>
              <a:t> </a:t>
            </a:r>
            <a:r>
              <a:rPr sz="900" kern="0" dirty="0">
                <a:solidFill>
                  <a:schemeClr val="accent1"/>
                </a:solidFill>
                <a:cs typeface="Segoe UI"/>
              </a:rPr>
              <a:t>some</a:t>
            </a:r>
            <a:r>
              <a:rPr sz="900" kern="0" spc="-11" dirty="0">
                <a:solidFill>
                  <a:schemeClr val="accent1"/>
                </a:solidFill>
                <a:cs typeface="Segoe UI"/>
              </a:rPr>
              <a:t> </a:t>
            </a:r>
            <a:r>
              <a:rPr sz="900" kern="0" spc="-6" dirty="0">
                <a:solidFill>
                  <a:schemeClr val="accent1"/>
                </a:solidFill>
                <a:cs typeface="Segoe UI"/>
              </a:rPr>
              <a:t>tokens.</a:t>
            </a:r>
            <a:endParaRPr sz="900" kern="0" dirty="0">
              <a:solidFill>
                <a:schemeClr val="accent1"/>
              </a:solidFill>
              <a:cs typeface="Segoe UI"/>
            </a:endParaRPr>
          </a:p>
          <a:p>
            <a:pPr marL="7144" defTabSz="514350">
              <a:lnSpc>
                <a:spcPts val="1066"/>
              </a:lnSpc>
            </a:pPr>
            <a:r>
              <a:rPr sz="900" b="1" kern="0" dirty="0">
                <a:solidFill>
                  <a:schemeClr val="accent1"/>
                </a:solidFill>
                <a:cs typeface="Segoe UI Semibold"/>
              </a:rPr>
              <a:t>Row</a:t>
            </a:r>
            <a:r>
              <a:rPr sz="900" b="1" kern="0" spc="-31" dirty="0">
                <a:solidFill>
                  <a:schemeClr val="accent1"/>
                </a:solidFill>
                <a:cs typeface="Segoe UI Semibold"/>
              </a:rPr>
              <a:t> </a:t>
            </a:r>
            <a:r>
              <a:rPr sz="900" b="1" kern="0" dirty="0">
                <a:solidFill>
                  <a:schemeClr val="accent1"/>
                </a:solidFill>
                <a:cs typeface="Segoe UI Semibold"/>
              </a:rPr>
              <a:t>2:</a:t>
            </a:r>
            <a:r>
              <a:rPr sz="900" b="1" kern="0" spc="-26" dirty="0">
                <a:solidFill>
                  <a:schemeClr val="accent1"/>
                </a:solidFill>
                <a:cs typeface="Segoe UI Semibold"/>
              </a:rPr>
              <a:t> </a:t>
            </a:r>
            <a:r>
              <a:rPr sz="900" kern="0" dirty="0">
                <a:solidFill>
                  <a:schemeClr val="accent1"/>
                </a:solidFill>
                <a:cs typeface="Segoe UI"/>
              </a:rPr>
              <a:t>Example</a:t>
            </a:r>
            <a:r>
              <a:rPr sz="900" kern="0" spc="-23" dirty="0">
                <a:solidFill>
                  <a:schemeClr val="accent1"/>
                </a:solidFill>
                <a:cs typeface="Segoe UI"/>
              </a:rPr>
              <a:t> </a:t>
            </a:r>
            <a:r>
              <a:rPr sz="900" kern="0" dirty="0">
                <a:solidFill>
                  <a:schemeClr val="accent1"/>
                </a:solidFill>
                <a:cs typeface="Segoe UI"/>
              </a:rPr>
              <a:t>document</a:t>
            </a:r>
            <a:r>
              <a:rPr sz="900" kern="0" spc="-28" dirty="0">
                <a:solidFill>
                  <a:schemeClr val="accent1"/>
                </a:solidFill>
                <a:cs typeface="Segoe UI"/>
              </a:rPr>
              <a:t> </a:t>
            </a:r>
            <a:r>
              <a:rPr sz="900" kern="0" dirty="0">
                <a:solidFill>
                  <a:schemeClr val="accent1"/>
                </a:solidFill>
                <a:cs typeface="Segoe UI"/>
              </a:rPr>
              <a:t>2</a:t>
            </a:r>
            <a:r>
              <a:rPr sz="900" b="1" kern="0" dirty="0">
                <a:solidFill>
                  <a:schemeClr val="accent1"/>
                </a:solidFill>
                <a:cs typeface="Segoe UI Semibold"/>
              </a:rPr>
              <a:t>&lt;|endoftext|&gt;</a:t>
            </a:r>
            <a:r>
              <a:rPr sz="900" kern="0" dirty="0">
                <a:solidFill>
                  <a:schemeClr val="accent1"/>
                </a:solidFill>
                <a:cs typeface="Segoe UI"/>
              </a:rPr>
              <a:t>Example</a:t>
            </a:r>
            <a:r>
              <a:rPr sz="900" kern="0" spc="-23" dirty="0">
                <a:solidFill>
                  <a:schemeClr val="accent1"/>
                </a:solidFill>
                <a:cs typeface="Segoe UI"/>
              </a:rPr>
              <a:t> </a:t>
            </a:r>
            <a:r>
              <a:rPr sz="900" kern="0" dirty="0">
                <a:solidFill>
                  <a:schemeClr val="accent1"/>
                </a:solidFill>
                <a:cs typeface="Segoe UI"/>
              </a:rPr>
              <a:t>document</a:t>
            </a:r>
            <a:r>
              <a:rPr sz="900" kern="0" spc="-28" dirty="0">
                <a:solidFill>
                  <a:schemeClr val="accent1"/>
                </a:solidFill>
                <a:cs typeface="Segoe UI"/>
              </a:rPr>
              <a:t> </a:t>
            </a:r>
            <a:r>
              <a:rPr sz="900" kern="0" dirty="0">
                <a:solidFill>
                  <a:schemeClr val="accent1"/>
                </a:solidFill>
                <a:cs typeface="Segoe UI"/>
              </a:rPr>
              <a:t>3</a:t>
            </a:r>
            <a:r>
              <a:rPr sz="900" b="1" kern="0" dirty="0">
                <a:solidFill>
                  <a:schemeClr val="accent1"/>
                </a:solidFill>
                <a:cs typeface="Segoe UI Semibold"/>
              </a:rPr>
              <a:t>&lt;|endoftext|&gt;</a:t>
            </a:r>
            <a:r>
              <a:rPr sz="900" kern="0" dirty="0">
                <a:solidFill>
                  <a:schemeClr val="accent1"/>
                </a:solidFill>
                <a:cs typeface="Segoe UI"/>
              </a:rPr>
              <a:t>Example</a:t>
            </a:r>
            <a:r>
              <a:rPr sz="900" kern="0" spc="-20" dirty="0">
                <a:solidFill>
                  <a:schemeClr val="accent1"/>
                </a:solidFill>
                <a:cs typeface="Segoe UI"/>
              </a:rPr>
              <a:t> </a:t>
            </a:r>
            <a:r>
              <a:rPr sz="900" kern="0" spc="-6" dirty="0">
                <a:solidFill>
                  <a:schemeClr val="accent1"/>
                </a:solidFill>
                <a:cs typeface="Segoe UI"/>
              </a:rPr>
              <a:t>document</a:t>
            </a:r>
            <a:endParaRPr sz="900" kern="0" dirty="0">
              <a:solidFill>
                <a:schemeClr val="accent1"/>
              </a:solidFill>
              <a:cs typeface="Segoe UI"/>
            </a:endParaRPr>
          </a:p>
          <a:p>
            <a:pPr marL="7144" defTabSz="514350">
              <a:lnSpc>
                <a:spcPts val="1066"/>
              </a:lnSpc>
            </a:pPr>
            <a:r>
              <a:rPr sz="900" b="1" kern="0" dirty="0">
                <a:solidFill>
                  <a:schemeClr val="accent1"/>
                </a:solidFill>
                <a:cs typeface="Segoe UI Semibold"/>
              </a:rPr>
              <a:t>Row</a:t>
            </a:r>
            <a:r>
              <a:rPr sz="900" b="1" kern="0" spc="-20" dirty="0">
                <a:solidFill>
                  <a:schemeClr val="accent1"/>
                </a:solidFill>
                <a:cs typeface="Segoe UI Semibold"/>
              </a:rPr>
              <a:t> </a:t>
            </a:r>
            <a:r>
              <a:rPr sz="900" b="1" kern="0" dirty="0">
                <a:solidFill>
                  <a:schemeClr val="accent1"/>
                </a:solidFill>
                <a:cs typeface="Segoe UI Semibold"/>
              </a:rPr>
              <a:t>3:</a:t>
            </a:r>
            <a:r>
              <a:rPr sz="900" b="1" kern="0" spc="-11" dirty="0">
                <a:solidFill>
                  <a:schemeClr val="accent1"/>
                </a:solidFill>
                <a:cs typeface="Segoe UI Semibold"/>
              </a:rPr>
              <a:t> </a:t>
            </a:r>
            <a:r>
              <a:rPr sz="900" kern="0" dirty="0">
                <a:solidFill>
                  <a:schemeClr val="accent1"/>
                </a:solidFill>
                <a:cs typeface="Segoe UI"/>
              </a:rPr>
              <a:t>This</a:t>
            </a:r>
            <a:r>
              <a:rPr sz="900" kern="0" spc="-14" dirty="0">
                <a:solidFill>
                  <a:schemeClr val="accent1"/>
                </a:solidFill>
                <a:cs typeface="Segoe UI"/>
              </a:rPr>
              <a:t> </a:t>
            </a:r>
            <a:r>
              <a:rPr sz="900" kern="0" dirty="0">
                <a:solidFill>
                  <a:schemeClr val="accent1"/>
                </a:solidFill>
                <a:cs typeface="Segoe UI"/>
              </a:rPr>
              <a:t>is</a:t>
            </a:r>
            <a:r>
              <a:rPr sz="900" kern="0" spc="-14" dirty="0">
                <a:solidFill>
                  <a:schemeClr val="accent1"/>
                </a:solidFill>
                <a:cs typeface="Segoe UI"/>
              </a:rPr>
              <a:t> </a:t>
            </a:r>
            <a:r>
              <a:rPr sz="900" kern="0" dirty="0">
                <a:solidFill>
                  <a:schemeClr val="accent1"/>
                </a:solidFill>
                <a:cs typeface="Segoe UI"/>
              </a:rPr>
              <a:t>some</a:t>
            </a:r>
            <a:r>
              <a:rPr sz="900" kern="0" spc="-11" dirty="0">
                <a:solidFill>
                  <a:schemeClr val="accent1"/>
                </a:solidFill>
                <a:cs typeface="Segoe UI"/>
              </a:rPr>
              <a:t> </a:t>
            </a:r>
            <a:r>
              <a:rPr sz="900" kern="0" dirty="0">
                <a:solidFill>
                  <a:schemeClr val="accent1"/>
                </a:solidFill>
                <a:cs typeface="Segoe UI"/>
              </a:rPr>
              <a:t>random</a:t>
            </a:r>
            <a:r>
              <a:rPr sz="900" kern="0" spc="-11" dirty="0">
                <a:solidFill>
                  <a:schemeClr val="accent1"/>
                </a:solidFill>
                <a:cs typeface="Segoe UI"/>
              </a:rPr>
              <a:t> </a:t>
            </a:r>
            <a:r>
              <a:rPr sz="900" kern="0" dirty="0">
                <a:solidFill>
                  <a:schemeClr val="accent1"/>
                </a:solidFill>
                <a:cs typeface="Segoe UI"/>
              </a:rPr>
              <a:t>text</a:t>
            </a:r>
            <a:r>
              <a:rPr sz="900" kern="0" spc="-14" dirty="0">
                <a:solidFill>
                  <a:schemeClr val="accent1"/>
                </a:solidFill>
                <a:cs typeface="Segoe UI"/>
              </a:rPr>
              <a:t> </a:t>
            </a:r>
            <a:r>
              <a:rPr sz="900" kern="0" dirty="0">
                <a:solidFill>
                  <a:schemeClr val="accent1"/>
                </a:solidFill>
                <a:cs typeface="Segoe UI"/>
              </a:rPr>
              <a:t>just</a:t>
            </a:r>
            <a:r>
              <a:rPr sz="900" kern="0" spc="-14" dirty="0">
                <a:solidFill>
                  <a:schemeClr val="accent1"/>
                </a:solidFill>
                <a:cs typeface="Segoe UI"/>
              </a:rPr>
              <a:t> </a:t>
            </a:r>
            <a:r>
              <a:rPr sz="900" kern="0" dirty="0">
                <a:solidFill>
                  <a:schemeClr val="accent1"/>
                </a:solidFill>
                <a:cs typeface="Segoe UI"/>
              </a:rPr>
              <a:t>for</a:t>
            </a:r>
            <a:r>
              <a:rPr sz="900" kern="0" spc="-6" dirty="0">
                <a:solidFill>
                  <a:schemeClr val="accent1"/>
                </a:solidFill>
                <a:cs typeface="Segoe UI"/>
              </a:rPr>
              <a:t> example</a:t>
            </a:r>
            <a:r>
              <a:rPr sz="900" b="1" kern="0" spc="-6" dirty="0">
                <a:solidFill>
                  <a:schemeClr val="accent1"/>
                </a:solidFill>
                <a:cs typeface="Segoe UI Semibold"/>
              </a:rPr>
              <a:t>&lt;|endoftext|&gt;</a:t>
            </a:r>
            <a:r>
              <a:rPr sz="900" kern="0" spc="-6" dirty="0">
                <a:solidFill>
                  <a:schemeClr val="accent1"/>
                </a:solidFill>
                <a:cs typeface="Segoe UI"/>
              </a:rPr>
              <a:t>This</a:t>
            </a:r>
            <a:endParaRPr sz="900" kern="0" dirty="0">
              <a:solidFill>
                <a:schemeClr val="accent1"/>
              </a:solidFill>
              <a:cs typeface="Segoe UI"/>
            </a:endParaRPr>
          </a:p>
          <a:p>
            <a:pPr marL="7144" defTabSz="514350">
              <a:lnSpc>
                <a:spcPts val="1075"/>
              </a:lnSpc>
            </a:pPr>
            <a:r>
              <a:rPr sz="900" b="1" kern="0" dirty="0">
                <a:solidFill>
                  <a:schemeClr val="accent1"/>
                </a:solidFill>
                <a:cs typeface="Segoe UI Semibold"/>
              </a:rPr>
              <a:t>Row</a:t>
            </a:r>
            <a:r>
              <a:rPr sz="900" b="1" kern="0" spc="-17" dirty="0">
                <a:solidFill>
                  <a:schemeClr val="accent1"/>
                </a:solidFill>
                <a:cs typeface="Segoe UI Semibold"/>
              </a:rPr>
              <a:t> </a:t>
            </a:r>
            <a:r>
              <a:rPr sz="900" b="1" kern="0" dirty="0">
                <a:solidFill>
                  <a:schemeClr val="accent1"/>
                </a:solidFill>
                <a:cs typeface="Segoe UI Semibold"/>
              </a:rPr>
              <a:t>4:</a:t>
            </a:r>
            <a:r>
              <a:rPr sz="900" b="1" kern="0" spc="-17" dirty="0">
                <a:solidFill>
                  <a:schemeClr val="accent1"/>
                </a:solidFill>
                <a:cs typeface="Segoe UI Semibold"/>
              </a:rPr>
              <a:t> </a:t>
            </a:r>
            <a:r>
              <a:rPr sz="900" kern="0" spc="-6" dirty="0">
                <a:solidFill>
                  <a:schemeClr val="accent1"/>
                </a:solidFill>
                <a:cs typeface="Segoe UI"/>
              </a:rPr>
              <a:t>1,2,3,4,5</a:t>
            </a:r>
            <a:endParaRPr sz="900" kern="0" dirty="0">
              <a:solidFill>
                <a:schemeClr val="accent1"/>
              </a:solidFill>
              <a:cs typeface="Segoe UI"/>
            </a:endParaRPr>
          </a:p>
        </p:txBody>
      </p:sp>
      <p:sp>
        <p:nvSpPr>
          <p:cNvPr id="5" name="object 5"/>
          <p:cNvSpPr txBox="1"/>
          <p:nvPr/>
        </p:nvSpPr>
        <p:spPr>
          <a:xfrm>
            <a:off x="198507" y="1378915"/>
            <a:ext cx="2690665" cy="1459406"/>
          </a:xfrm>
          <a:prstGeom prst="rect">
            <a:avLst/>
          </a:prstGeom>
        </p:spPr>
        <p:txBody>
          <a:bodyPr vert="horz" wrap="square" lIns="0" tIns="7144" rIns="0" bIns="0" rtlCol="0">
            <a:spAutoFit/>
          </a:bodyPr>
          <a:lstStyle/>
          <a:p>
            <a:pPr marL="7144" defTabSz="514350">
              <a:spcBef>
                <a:spcPts val="371"/>
              </a:spcBef>
            </a:pPr>
            <a:r>
              <a:rPr sz="1013" b="1" kern="0" spc="-6" dirty="0">
                <a:solidFill>
                  <a:schemeClr val="accent1"/>
                </a:solidFill>
                <a:cs typeface="Segoe UI Semibold"/>
              </a:rPr>
              <a:t>Training</a:t>
            </a:r>
            <a:r>
              <a:rPr sz="1013" b="1" kern="0" spc="-14" dirty="0">
                <a:solidFill>
                  <a:schemeClr val="accent1"/>
                </a:solidFill>
                <a:cs typeface="Segoe UI Semibold"/>
              </a:rPr>
              <a:t> </a:t>
            </a:r>
            <a:r>
              <a:rPr sz="1013" b="1" kern="0" dirty="0">
                <a:solidFill>
                  <a:schemeClr val="accent1"/>
                </a:solidFill>
                <a:cs typeface="Segoe UI Semibold"/>
              </a:rPr>
              <a:t>sequences</a:t>
            </a:r>
            <a:r>
              <a:rPr sz="1013" b="1" kern="0" spc="-11" dirty="0">
                <a:solidFill>
                  <a:schemeClr val="accent1"/>
                </a:solidFill>
                <a:cs typeface="Segoe UI Semibold"/>
              </a:rPr>
              <a:t> </a:t>
            </a:r>
            <a:r>
              <a:rPr sz="1013" b="1" kern="0" dirty="0">
                <a:solidFill>
                  <a:schemeClr val="accent1"/>
                </a:solidFill>
                <a:cs typeface="Segoe UI Semibold"/>
              </a:rPr>
              <a:t>are</a:t>
            </a:r>
            <a:r>
              <a:rPr sz="1013" b="1" kern="0" spc="-3" dirty="0">
                <a:solidFill>
                  <a:schemeClr val="accent1"/>
                </a:solidFill>
                <a:cs typeface="Segoe UI Semibold"/>
              </a:rPr>
              <a:t> </a:t>
            </a:r>
            <a:r>
              <a:rPr sz="1013" b="1" kern="0" dirty="0">
                <a:solidFill>
                  <a:schemeClr val="accent1"/>
                </a:solidFill>
                <a:cs typeface="Segoe UI Semibold"/>
              </a:rPr>
              <a:t>laid</a:t>
            </a:r>
            <a:r>
              <a:rPr sz="1013" b="1" kern="0" spc="-8" dirty="0">
                <a:solidFill>
                  <a:schemeClr val="accent1"/>
                </a:solidFill>
                <a:cs typeface="Segoe UI Semibold"/>
              </a:rPr>
              <a:t> </a:t>
            </a:r>
            <a:r>
              <a:rPr sz="1013" b="1" kern="0" dirty="0">
                <a:solidFill>
                  <a:schemeClr val="accent1"/>
                </a:solidFill>
                <a:cs typeface="Segoe UI Semibold"/>
              </a:rPr>
              <a:t>out</a:t>
            </a:r>
            <a:r>
              <a:rPr sz="1013" b="1" kern="0" spc="-11" dirty="0">
                <a:solidFill>
                  <a:schemeClr val="accent1"/>
                </a:solidFill>
                <a:cs typeface="Segoe UI Semibold"/>
              </a:rPr>
              <a:t> </a:t>
            </a:r>
            <a:r>
              <a:rPr sz="1013" b="1" kern="0" dirty="0">
                <a:solidFill>
                  <a:schemeClr val="accent1"/>
                </a:solidFill>
                <a:cs typeface="Segoe UI Semibold"/>
              </a:rPr>
              <a:t>as</a:t>
            </a:r>
            <a:r>
              <a:rPr sz="1013" b="1" kern="0" spc="-8" dirty="0">
                <a:solidFill>
                  <a:schemeClr val="accent1"/>
                </a:solidFill>
                <a:cs typeface="Segoe UI Semibold"/>
              </a:rPr>
              <a:t> </a:t>
            </a:r>
            <a:r>
              <a:rPr sz="1013" b="1" kern="0" dirty="0">
                <a:solidFill>
                  <a:schemeClr val="accent1"/>
                </a:solidFill>
                <a:cs typeface="Segoe UI Semibold"/>
              </a:rPr>
              <a:t>rows,</a:t>
            </a:r>
            <a:r>
              <a:rPr sz="1013" b="1" kern="0" spc="-8" dirty="0">
                <a:solidFill>
                  <a:schemeClr val="accent1"/>
                </a:solidFill>
                <a:cs typeface="Segoe UI Semibold"/>
              </a:rPr>
              <a:t> </a:t>
            </a:r>
            <a:r>
              <a:rPr sz="1013" b="1" kern="0" dirty="0">
                <a:solidFill>
                  <a:schemeClr val="accent1"/>
                </a:solidFill>
                <a:cs typeface="Segoe UI Semibold"/>
              </a:rPr>
              <a:t>delimited</a:t>
            </a:r>
            <a:r>
              <a:rPr sz="1013" b="1" kern="0" spc="-8" dirty="0">
                <a:solidFill>
                  <a:schemeClr val="accent1"/>
                </a:solidFill>
                <a:cs typeface="Segoe UI Semibold"/>
              </a:rPr>
              <a:t> </a:t>
            </a:r>
            <a:r>
              <a:rPr sz="1013" b="1" kern="0" dirty="0">
                <a:solidFill>
                  <a:schemeClr val="accent1"/>
                </a:solidFill>
                <a:cs typeface="Segoe UI Semibold"/>
              </a:rPr>
              <a:t>by</a:t>
            </a:r>
            <a:r>
              <a:rPr sz="1013" b="1" kern="0" spc="-8" dirty="0">
                <a:solidFill>
                  <a:schemeClr val="accent1"/>
                </a:solidFill>
                <a:cs typeface="Segoe UI Semibold"/>
              </a:rPr>
              <a:t> </a:t>
            </a:r>
            <a:r>
              <a:rPr sz="1013" b="1" kern="0" dirty="0">
                <a:solidFill>
                  <a:schemeClr val="accent1"/>
                </a:solidFill>
                <a:cs typeface="Segoe UI Semibold"/>
              </a:rPr>
              <a:t>special</a:t>
            </a:r>
            <a:r>
              <a:rPr sz="1013" b="1" kern="0" spc="-6" dirty="0">
                <a:solidFill>
                  <a:schemeClr val="accent1"/>
                </a:solidFill>
                <a:cs typeface="Segoe UI Semibold"/>
              </a:rPr>
              <a:t> </a:t>
            </a:r>
            <a:r>
              <a:rPr sz="1013" b="1" kern="0" dirty="0">
                <a:solidFill>
                  <a:schemeClr val="accent1"/>
                </a:solidFill>
                <a:cs typeface="Segoe UI Semibold"/>
              </a:rPr>
              <a:t>&lt;|endoftext|&gt;</a:t>
            </a:r>
            <a:r>
              <a:rPr sz="1013" b="1" kern="0" spc="-6" dirty="0">
                <a:solidFill>
                  <a:schemeClr val="accent1"/>
                </a:solidFill>
                <a:cs typeface="Segoe UI Semibold"/>
              </a:rPr>
              <a:t> tokens</a:t>
            </a:r>
            <a:endParaRPr lang="en-US" sz="1013" b="1" kern="0" spc="-6" dirty="0">
              <a:solidFill>
                <a:schemeClr val="accent1"/>
              </a:solidFill>
              <a:cs typeface="Segoe UI Semibold"/>
            </a:endParaRPr>
          </a:p>
          <a:p>
            <a:pPr marL="7144" defTabSz="514350">
              <a:spcBef>
                <a:spcPts val="371"/>
              </a:spcBef>
            </a:pPr>
            <a:endParaRPr lang="en-US" sz="1013" b="1" kern="0" spc="-6" dirty="0">
              <a:solidFill>
                <a:schemeClr val="accent1"/>
              </a:solidFill>
              <a:cs typeface="Segoe UI Semibold"/>
            </a:endParaRPr>
          </a:p>
          <a:p>
            <a:pPr marL="7144" defTabSz="514350">
              <a:spcBef>
                <a:spcPts val="371"/>
              </a:spcBef>
            </a:pPr>
            <a:r>
              <a:rPr lang="en-US" sz="1013" kern="0" dirty="0">
                <a:solidFill>
                  <a:schemeClr val="accent1"/>
                </a:solidFill>
                <a:cs typeface="Segoe UI Semibold"/>
              </a:rPr>
              <a:t>Each cell only ”sees” cells in its row, and only cells before it (on the left of it), to predict the next cell (on the right of it)</a:t>
            </a:r>
          </a:p>
          <a:p>
            <a:pPr marL="7144" defTabSz="514350">
              <a:spcBef>
                <a:spcPts val="371"/>
              </a:spcBef>
            </a:pPr>
            <a:endParaRPr lang="en-US" sz="1013" kern="0" dirty="0">
              <a:solidFill>
                <a:schemeClr val="accent1"/>
              </a:solidFill>
              <a:cs typeface="Segoe UI Semibold"/>
            </a:endParaRPr>
          </a:p>
          <a:p>
            <a:pPr marL="7144" defTabSz="514350">
              <a:spcBef>
                <a:spcPts val="371"/>
              </a:spcBef>
            </a:pPr>
            <a:endParaRPr sz="1013" kern="0" dirty="0">
              <a:solidFill>
                <a:schemeClr val="accent1"/>
              </a:solidFill>
              <a:cs typeface="Segoe UI Semibold"/>
            </a:endParaRPr>
          </a:p>
        </p:txBody>
      </p:sp>
      <p:graphicFrame>
        <p:nvGraphicFramePr>
          <p:cNvPr id="6" name="object 6"/>
          <p:cNvGraphicFramePr>
            <a:graphicFrameLocks noGrp="1"/>
          </p:cNvGraphicFramePr>
          <p:nvPr/>
        </p:nvGraphicFramePr>
        <p:xfrm>
          <a:off x="1919207" y="3309441"/>
          <a:ext cx="4572000" cy="834392"/>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tblGrid>
              <a:tr h="208598">
                <a:tc>
                  <a:txBody>
                    <a:bodyPr/>
                    <a:lstStyle/>
                    <a:p>
                      <a:pPr marL="90805">
                        <a:lnSpc>
                          <a:spcPct val="100000"/>
                        </a:lnSpc>
                        <a:spcBef>
                          <a:spcPts val="360"/>
                        </a:spcBef>
                      </a:pPr>
                      <a:r>
                        <a:rPr sz="900" spc="-20" dirty="0">
                          <a:solidFill>
                            <a:schemeClr val="accent1"/>
                          </a:solidFill>
                          <a:latin typeface="+mn-lt"/>
                          <a:cs typeface="Segoe UI"/>
                        </a:rPr>
                        <a:t>4342</a:t>
                      </a:r>
                      <a:endParaRPr sz="900" dirty="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318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281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0" dirty="0">
                          <a:solidFill>
                            <a:schemeClr val="accent1"/>
                          </a:solidFill>
                          <a:latin typeface="+mn-lt"/>
                          <a:cs typeface="Segoe UI"/>
                        </a:rPr>
                        <a:t>1672</a:t>
                      </a:r>
                      <a:endParaRPr sz="900" dirty="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0" dirty="0">
                          <a:solidFill>
                            <a:schemeClr val="accent1"/>
                          </a:solidFill>
                          <a:latin typeface="+mn-lt"/>
                          <a:cs typeface="Segoe UI"/>
                        </a:rPr>
                        <a:t>3188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352</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0" dirty="0">
                          <a:solidFill>
                            <a:schemeClr val="accent1"/>
                          </a:solidFill>
                          <a:latin typeface="+mn-lt"/>
                          <a:cs typeface="Segoe UI"/>
                        </a:rPr>
                        <a:t>4478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617</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10" dirty="0">
                          <a:solidFill>
                            <a:schemeClr val="accent1"/>
                          </a:solidFill>
                          <a:latin typeface="+mn-lt"/>
                          <a:cs typeface="Segoe UI"/>
                        </a:rPr>
                        <a:t>16326</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13</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8598">
                <a:tc>
                  <a:txBody>
                    <a:bodyPr/>
                    <a:lstStyle/>
                    <a:p>
                      <a:pPr marL="90805">
                        <a:lnSpc>
                          <a:spcPct val="100000"/>
                        </a:lnSpc>
                        <a:spcBef>
                          <a:spcPts val="370"/>
                        </a:spcBef>
                      </a:pPr>
                      <a:r>
                        <a:rPr sz="900" spc="-10" dirty="0">
                          <a:solidFill>
                            <a:schemeClr val="accent1"/>
                          </a:solidFill>
                          <a:latin typeface="+mn-lt"/>
                          <a:cs typeface="Segoe UI"/>
                        </a:rPr>
                        <a:t>16281</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20" dirty="0">
                          <a:solidFill>
                            <a:schemeClr val="accent1"/>
                          </a:solidFill>
                          <a:latin typeface="+mn-lt"/>
                          <a:cs typeface="Segoe UI"/>
                        </a:rPr>
                        <a:t>3188</a:t>
                      </a:r>
                      <a:endParaRPr sz="90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25" dirty="0">
                          <a:solidFill>
                            <a:schemeClr val="accent1"/>
                          </a:solidFill>
                          <a:latin typeface="+mn-lt"/>
                          <a:cs typeface="Segoe UI"/>
                        </a:rPr>
                        <a:t>362</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b="0" spc="-10" dirty="0">
                          <a:solidFill>
                            <a:schemeClr val="accent1"/>
                          </a:solidFill>
                          <a:latin typeface="+mn-lt"/>
                          <a:cs typeface="Segoe UI Semibold"/>
                        </a:rPr>
                        <a:t>50256</a:t>
                      </a:r>
                      <a:endParaRPr sz="900" b="0" dirty="0">
                        <a:solidFill>
                          <a:schemeClr val="accent1"/>
                        </a:solidFill>
                        <a:latin typeface="+mn-lt"/>
                        <a:cs typeface="Segoe UI Semibold"/>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10" dirty="0">
                          <a:solidFill>
                            <a:schemeClr val="accent1"/>
                          </a:solidFill>
                          <a:latin typeface="+mn-lt"/>
                          <a:cs typeface="Segoe UI"/>
                        </a:rPr>
                        <a:t>16281</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20" dirty="0">
                          <a:solidFill>
                            <a:schemeClr val="accent1"/>
                          </a:solidFill>
                          <a:latin typeface="+mn-lt"/>
                          <a:cs typeface="Segoe UI"/>
                        </a:rPr>
                        <a:t>3188</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F6C4"/>
                    </a:solidFill>
                  </a:tcPr>
                </a:tc>
                <a:tc>
                  <a:txBody>
                    <a:bodyPr/>
                    <a:lstStyle/>
                    <a:p>
                      <a:pPr marL="90805">
                        <a:lnSpc>
                          <a:spcPct val="100000"/>
                        </a:lnSpc>
                        <a:spcBef>
                          <a:spcPts val="370"/>
                        </a:spcBef>
                      </a:pPr>
                      <a:r>
                        <a:rPr sz="900" spc="-25" dirty="0">
                          <a:solidFill>
                            <a:schemeClr val="accent1"/>
                          </a:solidFill>
                          <a:latin typeface="+mn-lt"/>
                          <a:cs typeface="Segoe UI"/>
                        </a:rPr>
                        <a:t>513</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C39"/>
                    </a:solidFill>
                  </a:tcPr>
                </a:tc>
                <a:tc>
                  <a:txBody>
                    <a:bodyPr/>
                    <a:lstStyle/>
                    <a:p>
                      <a:pPr marL="90805">
                        <a:lnSpc>
                          <a:spcPct val="100000"/>
                        </a:lnSpc>
                        <a:spcBef>
                          <a:spcPts val="370"/>
                        </a:spcBef>
                      </a:pPr>
                      <a:r>
                        <a:rPr sz="900" b="0" spc="-10" dirty="0">
                          <a:solidFill>
                            <a:schemeClr val="accent1"/>
                          </a:solidFill>
                          <a:latin typeface="+mn-lt"/>
                          <a:cs typeface="Segoe UI Semibold"/>
                        </a:rPr>
                        <a:t>50256</a:t>
                      </a:r>
                      <a:endParaRPr sz="900" b="0" dirty="0">
                        <a:solidFill>
                          <a:schemeClr val="accent1"/>
                        </a:solidFill>
                        <a:latin typeface="+mn-lt"/>
                        <a:cs typeface="Segoe UI Semibold"/>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70"/>
                        </a:spcBef>
                      </a:pPr>
                      <a:r>
                        <a:rPr sz="900" spc="-10" dirty="0">
                          <a:solidFill>
                            <a:schemeClr val="accent1"/>
                          </a:solidFill>
                          <a:latin typeface="+mn-lt"/>
                          <a:cs typeface="Segoe UI"/>
                        </a:rPr>
                        <a:t>16281</a:t>
                      </a:r>
                      <a:endParaRPr sz="90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70"/>
                        </a:spcBef>
                      </a:pPr>
                      <a:r>
                        <a:rPr sz="900" spc="-20" dirty="0">
                          <a:solidFill>
                            <a:schemeClr val="accent1"/>
                          </a:solidFill>
                          <a:latin typeface="+mn-lt"/>
                          <a:cs typeface="Segoe UI"/>
                        </a:rPr>
                        <a:t>3188</a:t>
                      </a:r>
                      <a:endParaRPr sz="90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8598">
                <a:tc>
                  <a:txBody>
                    <a:bodyPr/>
                    <a:lstStyle/>
                    <a:p>
                      <a:pPr marL="90805">
                        <a:lnSpc>
                          <a:spcPct val="100000"/>
                        </a:lnSpc>
                        <a:spcBef>
                          <a:spcPts val="350"/>
                        </a:spcBef>
                      </a:pPr>
                      <a:r>
                        <a:rPr sz="900" spc="-20" dirty="0">
                          <a:solidFill>
                            <a:schemeClr val="accent1"/>
                          </a:solidFill>
                          <a:latin typeface="+mn-lt"/>
                          <a:cs typeface="Segoe UI"/>
                        </a:rPr>
                        <a:t>1212</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318</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617</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4738</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2420</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655</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329</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1672</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b="0" spc="-10" dirty="0">
                          <a:solidFill>
                            <a:schemeClr val="accent1"/>
                          </a:solidFill>
                          <a:latin typeface="+mn-lt"/>
                          <a:cs typeface="Segoe UI Semibold"/>
                        </a:rPr>
                        <a:t>50256</a:t>
                      </a:r>
                      <a:endParaRPr sz="900" b="0" dirty="0">
                        <a:solidFill>
                          <a:schemeClr val="accent1"/>
                        </a:solidFill>
                        <a:latin typeface="+mn-lt"/>
                        <a:cs typeface="Segoe UI Semibold"/>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1212</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8598">
                <a:tc>
                  <a:txBody>
                    <a:bodyPr/>
                    <a:lstStyle/>
                    <a:p>
                      <a:pPr marL="90805">
                        <a:lnSpc>
                          <a:spcPct val="100000"/>
                        </a:lnSpc>
                        <a:spcBef>
                          <a:spcPts val="360"/>
                        </a:spcBef>
                      </a:pPr>
                      <a:r>
                        <a:rPr sz="900" spc="-25" dirty="0">
                          <a:solidFill>
                            <a:schemeClr val="accent1"/>
                          </a:solidFill>
                          <a:latin typeface="+mn-lt"/>
                          <a:cs typeface="Segoe UI"/>
                        </a:rPr>
                        <a:t>16</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17</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19</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20</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dirty="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object 7"/>
          <p:cNvSpPr/>
          <p:nvPr/>
        </p:nvSpPr>
        <p:spPr>
          <a:xfrm>
            <a:off x="1818779" y="3309441"/>
            <a:ext cx="58222" cy="834390"/>
          </a:xfrm>
          <a:custGeom>
            <a:avLst/>
            <a:gdLst/>
            <a:ahLst/>
            <a:cxnLst/>
            <a:rect l="l" t="t" r="r" b="b"/>
            <a:pathLst>
              <a:path w="103504" h="1483360">
                <a:moveTo>
                  <a:pt x="5546" y="1415819"/>
                </a:moveTo>
                <a:lnTo>
                  <a:pt x="267" y="1420438"/>
                </a:lnTo>
                <a:lnTo>
                  <a:pt x="0" y="1424449"/>
                </a:lnTo>
                <a:lnTo>
                  <a:pt x="51539" y="1483350"/>
                </a:lnTo>
                <a:lnTo>
                  <a:pt x="59960" y="1473726"/>
                </a:lnTo>
                <a:lnTo>
                  <a:pt x="45189" y="1473726"/>
                </a:lnTo>
                <a:lnTo>
                  <a:pt x="45187" y="1456807"/>
                </a:lnTo>
                <a:lnTo>
                  <a:pt x="9558" y="1416086"/>
                </a:lnTo>
                <a:lnTo>
                  <a:pt x="5546" y="1415819"/>
                </a:lnTo>
                <a:close/>
              </a:path>
              <a:path w="103504" h="1483360">
                <a:moveTo>
                  <a:pt x="45189" y="1456808"/>
                </a:moveTo>
                <a:lnTo>
                  <a:pt x="45189" y="1473726"/>
                </a:lnTo>
                <a:lnTo>
                  <a:pt x="57889" y="1473726"/>
                </a:lnTo>
                <a:lnTo>
                  <a:pt x="57889" y="1469526"/>
                </a:lnTo>
                <a:lnTo>
                  <a:pt x="46760" y="1469526"/>
                </a:lnTo>
                <a:lnTo>
                  <a:pt x="51538" y="1464065"/>
                </a:lnTo>
                <a:lnTo>
                  <a:pt x="45189" y="1456808"/>
                </a:lnTo>
                <a:close/>
              </a:path>
              <a:path w="103504" h="1483360">
                <a:moveTo>
                  <a:pt x="97530" y="1415819"/>
                </a:moveTo>
                <a:lnTo>
                  <a:pt x="93518" y="1416086"/>
                </a:lnTo>
                <a:lnTo>
                  <a:pt x="57889" y="1456807"/>
                </a:lnTo>
                <a:lnTo>
                  <a:pt x="57889" y="1473726"/>
                </a:lnTo>
                <a:lnTo>
                  <a:pt x="59960" y="1473726"/>
                </a:lnTo>
                <a:lnTo>
                  <a:pt x="103077" y="1424449"/>
                </a:lnTo>
                <a:lnTo>
                  <a:pt x="102809" y="1420438"/>
                </a:lnTo>
                <a:lnTo>
                  <a:pt x="97530" y="1415819"/>
                </a:lnTo>
                <a:close/>
              </a:path>
              <a:path w="103504" h="1483360">
                <a:moveTo>
                  <a:pt x="51538" y="1464065"/>
                </a:moveTo>
                <a:lnTo>
                  <a:pt x="46760" y="1469526"/>
                </a:lnTo>
                <a:lnTo>
                  <a:pt x="56316" y="1469526"/>
                </a:lnTo>
                <a:lnTo>
                  <a:pt x="51538" y="1464065"/>
                </a:lnTo>
                <a:close/>
              </a:path>
              <a:path w="103504" h="1483360">
                <a:moveTo>
                  <a:pt x="57889" y="1456807"/>
                </a:moveTo>
                <a:lnTo>
                  <a:pt x="51538" y="1464065"/>
                </a:lnTo>
                <a:lnTo>
                  <a:pt x="56316" y="1469526"/>
                </a:lnTo>
                <a:lnTo>
                  <a:pt x="57889" y="1469526"/>
                </a:lnTo>
                <a:lnTo>
                  <a:pt x="57889" y="1456807"/>
                </a:lnTo>
                <a:close/>
              </a:path>
              <a:path w="103504" h="1483360">
                <a:moveTo>
                  <a:pt x="57887" y="0"/>
                </a:moveTo>
                <a:lnTo>
                  <a:pt x="45187" y="0"/>
                </a:lnTo>
                <a:lnTo>
                  <a:pt x="45189" y="1456808"/>
                </a:lnTo>
                <a:lnTo>
                  <a:pt x="51538" y="1464065"/>
                </a:lnTo>
                <a:lnTo>
                  <a:pt x="57887" y="1456808"/>
                </a:lnTo>
                <a:lnTo>
                  <a:pt x="57887" y="0"/>
                </a:lnTo>
                <a:close/>
              </a:path>
            </a:pathLst>
          </a:custGeom>
          <a:solidFill>
            <a:schemeClr val="accent1"/>
          </a:solidFill>
        </p:spPr>
        <p:txBody>
          <a:bodyPr wrap="square" lIns="0" tIns="0" rIns="0" bIns="0" rtlCol="0"/>
          <a:lstStyle/>
          <a:p>
            <a:pPr defTabSz="514350"/>
            <a:endParaRPr sz="1013" kern="0">
              <a:solidFill>
                <a:schemeClr val="accent1"/>
              </a:solidFill>
            </a:endParaRPr>
          </a:p>
        </p:txBody>
      </p:sp>
      <p:sp>
        <p:nvSpPr>
          <p:cNvPr id="8" name="object 8"/>
          <p:cNvSpPr/>
          <p:nvPr/>
        </p:nvSpPr>
        <p:spPr>
          <a:xfrm>
            <a:off x="1927369" y="3203172"/>
            <a:ext cx="4557713" cy="58222"/>
          </a:xfrm>
          <a:custGeom>
            <a:avLst/>
            <a:gdLst/>
            <a:ahLst/>
            <a:cxnLst/>
            <a:rect l="l" t="t" r="r" b="b"/>
            <a:pathLst>
              <a:path w="8102600" h="103504">
                <a:moveTo>
                  <a:pt x="8043689" y="0"/>
                </a:moveTo>
                <a:lnTo>
                  <a:pt x="8039677" y="266"/>
                </a:lnTo>
                <a:lnTo>
                  <a:pt x="8035060" y="5546"/>
                </a:lnTo>
                <a:lnTo>
                  <a:pt x="8035326" y="9558"/>
                </a:lnTo>
                <a:lnTo>
                  <a:pt x="8076046" y="45187"/>
                </a:lnTo>
                <a:lnTo>
                  <a:pt x="8092993" y="45187"/>
                </a:lnTo>
                <a:lnTo>
                  <a:pt x="8092993" y="57887"/>
                </a:lnTo>
                <a:lnTo>
                  <a:pt x="8076047" y="57887"/>
                </a:lnTo>
                <a:lnTo>
                  <a:pt x="8035326" y="93518"/>
                </a:lnTo>
                <a:lnTo>
                  <a:pt x="8035060" y="97529"/>
                </a:lnTo>
                <a:lnTo>
                  <a:pt x="8039677" y="102809"/>
                </a:lnTo>
                <a:lnTo>
                  <a:pt x="8043689" y="103075"/>
                </a:lnTo>
                <a:lnTo>
                  <a:pt x="8095333" y="57887"/>
                </a:lnTo>
                <a:lnTo>
                  <a:pt x="8092993" y="57887"/>
                </a:lnTo>
                <a:lnTo>
                  <a:pt x="8095335" y="57886"/>
                </a:lnTo>
                <a:lnTo>
                  <a:pt x="8102591" y="51537"/>
                </a:lnTo>
                <a:lnTo>
                  <a:pt x="8043689" y="0"/>
                </a:lnTo>
                <a:close/>
              </a:path>
              <a:path w="8102600" h="103504">
                <a:moveTo>
                  <a:pt x="8083304" y="51537"/>
                </a:moveTo>
                <a:lnTo>
                  <a:pt x="8076047" y="57887"/>
                </a:lnTo>
                <a:lnTo>
                  <a:pt x="8092993" y="57887"/>
                </a:lnTo>
                <a:lnTo>
                  <a:pt x="8092993" y="56316"/>
                </a:lnTo>
                <a:lnTo>
                  <a:pt x="8088765" y="56316"/>
                </a:lnTo>
                <a:lnTo>
                  <a:pt x="8083304" y="51537"/>
                </a:lnTo>
                <a:close/>
              </a:path>
              <a:path w="8102600" h="103504">
                <a:moveTo>
                  <a:pt x="0" y="45186"/>
                </a:moveTo>
                <a:lnTo>
                  <a:pt x="0" y="57886"/>
                </a:lnTo>
                <a:lnTo>
                  <a:pt x="8076048" y="57886"/>
                </a:lnTo>
                <a:lnTo>
                  <a:pt x="8083304" y="51537"/>
                </a:lnTo>
                <a:lnTo>
                  <a:pt x="8076046" y="45187"/>
                </a:lnTo>
                <a:lnTo>
                  <a:pt x="0" y="45186"/>
                </a:lnTo>
                <a:close/>
              </a:path>
              <a:path w="8102600" h="103504">
                <a:moveTo>
                  <a:pt x="8088765" y="46758"/>
                </a:moveTo>
                <a:lnTo>
                  <a:pt x="8083304" y="51537"/>
                </a:lnTo>
                <a:lnTo>
                  <a:pt x="8088765" y="56316"/>
                </a:lnTo>
                <a:lnTo>
                  <a:pt x="8088765" y="46758"/>
                </a:lnTo>
                <a:close/>
              </a:path>
              <a:path w="8102600" h="103504">
                <a:moveTo>
                  <a:pt x="8092993" y="46758"/>
                </a:moveTo>
                <a:lnTo>
                  <a:pt x="8088765" y="46758"/>
                </a:lnTo>
                <a:lnTo>
                  <a:pt x="8088765" y="56316"/>
                </a:lnTo>
                <a:lnTo>
                  <a:pt x="8092993" y="56316"/>
                </a:lnTo>
                <a:lnTo>
                  <a:pt x="8092993" y="46758"/>
                </a:lnTo>
                <a:close/>
              </a:path>
              <a:path w="8102600" h="103504">
                <a:moveTo>
                  <a:pt x="8076046" y="45187"/>
                </a:moveTo>
                <a:lnTo>
                  <a:pt x="8083304" y="51537"/>
                </a:lnTo>
                <a:lnTo>
                  <a:pt x="8088765" y="46758"/>
                </a:lnTo>
                <a:lnTo>
                  <a:pt x="8092993" y="46758"/>
                </a:lnTo>
                <a:lnTo>
                  <a:pt x="8092993" y="45187"/>
                </a:lnTo>
                <a:lnTo>
                  <a:pt x="8076046" y="45187"/>
                </a:lnTo>
                <a:close/>
              </a:path>
            </a:pathLst>
          </a:custGeom>
          <a:solidFill>
            <a:schemeClr val="accent1"/>
          </a:solidFill>
        </p:spPr>
        <p:txBody>
          <a:bodyPr wrap="square" lIns="0" tIns="0" rIns="0" bIns="0" rtlCol="0"/>
          <a:lstStyle/>
          <a:p>
            <a:pPr defTabSz="514350"/>
            <a:endParaRPr sz="1013" kern="0">
              <a:solidFill>
                <a:schemeClr val="accent1"/>
              </a:solidFill>
            </a:endParaRPr>
          </a:p>
        </p:txBody>
      </p:sp>
      <p:sp>
        <p:nvSpPr>
          <p:cNvPr id="12" name="Title 11">
            <a:extLst>
              <a:ext uri="{FF2B5EF4-FFF2-40B4-BE49-F238E27FC236}">
                <a16:creationId xmlns:a16="http://schemas.microsoft.com/office/drawing/2014/main" id="{B367298C-FD11-A2E2-BCD6-6C81D181BBA4}"/>
              </a:ext>
            </a:extLst>
          </p:cNvPr>
          <p:cNvSpPr>
            <a:spLocks noGrp="1"/>
          </p:cNvSpPr>
          <p:nvPr>
            <p:ph type="title"/>
          </p:nvPr>
        </p:nvSpPr>
        <p:spPr/>
        <p:txBody>
          <a:bodyPr/>
          <a:lstStyle/>
          <a:p>
            <a:r>
              <a:rPr lang="en-US" dirty="0"/>
              <a:t>Pretraining</a:t>
            </a:r>
          </a:p>
        </p:txBody>
      </p:sp>
      <p:sp>
        <p:nvSpPr>
          <p:cNvPr id="13" name="TextBox 12">
            <a:extLst>
              <a:ext uri="{FF2B5EF4-FFF2-40B4-BE49-F238E27FC236}">
                <a16:creationId xmlns:a16="http://schemas.microsoft.com/office/drawing/2014/main" id="{4462C801-EB8C-B167-D98C-7BBD36605111}"/>
              </a:ext>
            </a:extLst>
          </p:cNvPr>
          <p:cNvSpPr txBox="1"/>
          <p:nvPr/>
        </p:nvSpPr>
        <p:spPr>
          <a:xfrm>
            <a:off x="0" y="3379856"/>
            <a:ext cx="2048061" cy="694485"/>
          </a:xfrm>
          <a:prstGeom prst="rect">
            <a:avLst/>
          </a:prstGeom>
          <a:noFill/>
        </p:spPr>
        <p:txBody>
          <a:bodyPr wrap="square" rtlCol="0">
            <a:spAutoFit/>
          </a:bodyPr>
          <a:lstStyle/>
          <a:p>
            <a:pPr marL="7144" defTabSz="514350">
              <a:lnSpc>
                <a:spcPts val="1201"/>
              </a:lnSpc>
              <a:spcBef>
                <a:spcPts val="757"/>
              </a:spcBef>
            </a:pPr>
            <a:r>
              <a:rPr lang="en-US" sz="900" b="1" kern="0" dirty="0">
                <a:solidFill>
                  <a:srgbClr val="8DE971"/>
                </a:solidFill>
                <a:cs typeface="Segoe UI Semibold"/>
              </a:rPr>
              <a:t>Green</a:t>
            </a:r>
            <a:r>
              <a:rPr lang="en-US" sz="900" b="1" kern="0" spc="-23" dirty="0">
                <a:solidFill>
                  <a:srgbClr val="8DE971"/>
                </a:solidFill>
                <a:cs typeface="Segoe UI Semibold"/>
              </a:rPr>
              <a:t> </a:t>
            </a:r>
            <a:r>
              <a:rPr lang="en-US" sz="900" kern="0" dirty="0">
                <a:solidFill>
                  <a:schemeClr val="accent1"/>
                </a:solidFill>
                <a:cs typeface="Segoe UI"/>
              </a:rPr>
              <a:t>=</a:t>
            </a:r>
            <a:r>
              <a:rPr lang="en-US" sz="900" kern="0" spc="-11" dirty="0">
                <a:solidFill>
                  <a:schemeClr val="accent1"/>
                </a:solidFill>
                <a:cs typeface="Segoe UI"/>
              </a:rPr>
              <a:t> </a:t>
            </a:r>
            <a:r>
              <a:rPr lang="en-US" sz="900" kern="0" dirty="0">
                <a:solidFill>
                  <a:schemeClr val="accent1"/>
                </a:solidFill>
                <a:cs typeface="Segoe UI"/>
              </a:rPr>
              <a:t>a</a:t>
            </a:r>
            <a:r>
              <a:rPr lang="en-US" sz="900" kern="0" spc="-17" dirty="0">
                <a:solidFill>
                  <a:schemeClr val="accent1"/>
                </a:solidFill>
                <a:cs typeface="Segoe UI"/>
              </a:rPr>
              <a:t> </a:t>
            </a:r>
            <a:r>
              <a:rPr lang="en-US" sz="900" kern="0" dirty="0">
                <a:solidFill>
                  <a:schemeClr val="accent1"/>
                </a:solidFill>
                <a:cs typeface="Segoe UI"/>
              </a:rPr>
              <a:t>random</a:t>
            </a:r>
            <a:r>
              <a:rPr lang="en-US" sz="900" kern="0" spc="-17" dirty="0">
                <a:solidFill>
                  <a:schemeClr val="accent1"/>
                </a:solidFill>
                <a:cs typeface="Segoe UI"/>
              </a:rPr>
              <a:t> </a:t>
            </a:r>
            <a:r>
              <a:rPr lang="en-US" sz="900" kern="0" dirty="0">
                <a:solidFill>
                  <a:schemeClr val="accent1"/>
                </a:solidFill>
                <a:cs typeface="Segoe UI"/>
              </a:rPr>
              <a:t>highlighted</a:t>
            </a:r>
            <a:r>
              <a:rPr lang="en-US" sz="900" kern="0" spc="-11" dirty="0">
                <a:solidFill>
                  <a:schemeClr val="accent1"/>
                </a:solidFill>
                <a:cs typeface="Segoe UI"/>
              </a:rPr>
              <a:t> </a:t>
            </a:r>
            <a:r>
              <a:rPr lang="en-US" sz="900" kern="0" spc="-6" dirty="0">
                <a:solidFill>
                  <a:schemeClr val="accent1"/>
                </a:solidFill>
                <a:cs typeface="Segoe UI"/>
              </a:rPr>
              <a:t>token</a:t>
            </a:r>
            <a:endParaRPr lang="en-US" sz="900" kern="0" dirty="0">
              <a:solidFill>
                <a:schemeClr val="accent1"/>
              </a:solidFill>
              <a:cs typeface="Segoe UI"/>
            </a:endParaRPr>
          </a:p>
          <a:p>
            <a:pPr marL="7144" defTabSz="514350">
              <a:lnSpc>
                <a:spcPts val="1201"/>
              </a:lnSpc>
            </a:pPr>
            <a:r>
              <a:rPr lang="en-US" sz="900" b="1" kern="0" spc="-6" dirty="0">
                <a:solidFill>
                  <a:srgbClr val="FFE399"/>
                </a:solidFill>
                <a:cs typeface="Segoe UI Semibold"/>
              </a:rPr>
              <a:t>Yellow</a:t>
            </a:r>
            <a:r>
              <a:rPr lang="en-US" sz="900" b="1" kern="0" spc="-23" dirty="0">
                <a:solidFill>
                  <a:srgbClr val="FFE399"/>
                </a:solidFill>
                <a:cs typeface="Segoe UI Semibold"/>
              </a:rPr>
              <a:t> </a:t>
            </a:r>
            <a:r>
              <a:rPr lang="en-US" sz="900" kern="0" dirty="0">
                <a:solidFill>
                  <a:schemeClr val="accent1"/>
                </a:solidFill>
                <a:cs typeface="Segoe UI"/>
              </a:rPr>
              <a:t>=</a:t>
            </a:r>
            <a:r>
              <a:rPr lang="en-US" sz="900" kern="0" spc="-20" dirty="0">
                <a:solidFill>
                  <a:schemeClr val="accent1"/>
                </a:solidFill>
                <a:cs typeface="Segoe UI"/>
              </a:rPr>
              <a:t> </a:t>
            </a:r>
            <a:r>
              <a:rPr lang="en-US" sz="900" kern="0" dirty="0">
                <a:solidFill>
                  <a:schemeClr val="accent1"/>
                </a:solidFill>
                <a:cs typeface="Segoe UI"/>
              </a:rPr>
              <a:t>its</a:t>
            </a:r>
            <a:r>
              <a:rPr lang="en-US" sz="900" kern="0" spc="-23" dirty="0">
                <a:solidFill>
                  <a:schemeClr val="accent1"/>
                </a:solidFill>
                <a:cs typeface="Segoe UI"/>
              </a:rPr>
              <a:t> </a:t>
            </a:r>
            <a:r>
              <a:rPr lang="en-US" sz="900" kern="0" spc="-6" dirty="0">
                <a:solidFill>
                  <a:schemeClr val="accent1"/>
                </a:solidFill>
                <a:cs typeface="Segoe UI"/>
              </a:rPr>
              <a:t>context</a:t>
            </a:r>
            <a:endParaRPr lang="en-US" sz="900" kern="0" dirty="0">
              <a:solidFill>
                <a:schemeClr val="accent1"/>
              </a:solidFill>
              <a:cs typeface="Segoe UI"/>
            </a:endParaRPr>
          </a:p>
          <a:p>
            <a:pPr marL="7144" defTabSz="514350">
              <a:spcBef>
                <a:spcPts val="11"/>
              </a:spcBef>
            </a:pPr>
            <a:r>
              <a:rPr lang="en-US" sz="900" b="1" kern="0" dirty="0">
                <a:solidFill>
                  <a:srgbClr val="FF5C39"/>
                </a:solidFill>
                <a:cs typeface="Segoe UI Semibold"/>
              </a:rPr>
              <a:t>Red</a:t>
            </a:r>
            <a:r>
              <a:rPr lang="en-US" sz="900" b="1" kern="0" spc="-6" dirty="0">
                <a:solidFill>
                  <a:schemeClr val="accent1"/>
                </a:solidFill>
                <a:cs typeface="Segoe UI Semibold"/>
              </a:rPr>
              <a:t> </a:t>
            </a:r>
            <a:r>
              <a:rPr lang="en-US" sz="900" kern="0" dirty="0">
                <a:solidFill>
                  <a:schemeClr val="accent1"/>
                </a:solidFill>
                <a:cs typeface="Segoe UI"/>
              </a:rPr>
              <a:t>=</a:t>
            </a:r>
            <a:r>
              <a:rPr lang="en-US" sz="900" kern="0" spc="-8" dirty="0">
                <a:solidFill>
                  <a:schemeClr val="accent1"/>
                </a:solidFill>
                <a:cs typeface="Segoe UI"/>
              </a:rPr>
              <a:t> </a:t>
            </a:r>
            <a:r>
              <a:rPr lang="en-US" sz="900" kern="0" dirty="0">
                <a:solidFill>
                  <a:schemeClr val="accent1"/>
                </a:solidFill>
                <a:cs typeface="Segoe UI"/>
              </a:rPr>
              <a:t>its</a:t>
            </a:r>
            <a:r>
              <a:rPr lang="en-US" sz="900" kern="0" spc="-11" dirty="0">
                <a:solidFill>
                  <a:schemeClr val="accent1"/>
                </a:solidFill>
                <a:cs typeface="Segoe UI"/>
              </a:rPr>
              <a:t> </a:t>
            </a:r>
            <a:r>
              <a:rPr lang="en-US" sz="900" kern="0" spc="-6" dirty="0">
                <a:solidFill>
                  <a:schemeClr val="accent1"/>
                </a:solidFill>
                <a:cs typeface="Segoe UI"/>
              </a:rPr>
              <a:t>target</a:t>
            </a:r>
            <a:endParaRPr lang="en-US" sz="900" kern="0" dirty="0">
              <a:solidFill>
                <a:schemeClr val="accent1"/>
              </a:solidFill>
              <a:cs typeface="Segoe UI"/>
            </a:endParaRPr>
          </a:p>
          <a:p>
            <a:endParaRPr lang="en-US" sz="1013" dirty="0"/>
          </a:p>
        </p:txBody>
      </p:sp>
      <p:sp>
        <p:nvSpPr>
          <p:cNvPr id="14" name="object 22">
            <a:extLst>
              <a:ext uri="{FF2B5EF4-FFF2-40B4-BE49-F238E27FC236}">
                <a16:creationId xmlns:a16="http://schemas.microsoft.com/office/drawing/2014/main" id="{22AD6A6D-C4F2-9331-DED5-BF3047AE5FE1}"/>
              </a:ext>
            </a:extLst>
          </p:cNvPr>
          <p:cNvSpPr txBox="1"/>
          <p:nvPr/>
        </p:nvSpPr>
        <p:spPr>
          <a:xfrm>
            <a:off x="4470762" y="1548657"/>
            <a:ext cx="1633061" cy="425598"/>
          </a:xfrm>
          <a:prstGeom prst="rect">
            <a:avLst/>
          </a:prstGeom>
        </p:spPr>
        <p:txBody>
          <a:bodyPr vert="horz" wrap="square" lIns="0" tIns="7144" rIns="0" bIns="0" rtlCol="0">
            <a:spAutoFit/>
          </a:bodyPr>
          <a:lstStyle/>
          <a:p>
            <a:pPr marL="7144" defTabSz="514350">
              <a:lnSpc>
                <a:spcPts val="1075"/>
              </a:lnSpc>
              <a:spcBef>
                <a:spcPts val="56"/>
              </a:spcBef>
            </a:pPr>
            <a:r>
              <a:rPr sz="900" b="1" kern="0" dirty="0">
                <a:solidFill>
                  <a:srgbClr val="06161F"/>
                </a:solidFill>
                <a:cs typeface="Segoe UI Semibold"/>
              </a:rPr>
              <a:t>50,257</a:t>
            </a:r>
            <a:r>
              <a:rPr sz="900" b="1" kern="0" spc="-11" dirty="0">
                <a:solidFill>
                  <a:srgbClr val="06161F"/>
                </a:solidFill>
                <a:cs typeface="Segoe UI Semibold"/>
              </a:rPr>
              <a:t> </a:t>
            </a:r>
            <a:r>
              <a:rPr sz="900" b="1" kern="0" spc="-6" dirty="0">
                <a:solidFill>
                  <a:srgbClr val="06161F"/>
                </a:solidFill>
                <a:cs typeface="Segoe UI Semibold"/>
              </a:rPr>
              <a:t>numbers</a:t>
            </a:r>
            <a:endParaRPr sz="900" kern="0" dirty="0">
              <a:solidFill>
                <a:sysClr val="windowText" lastClr="000000"/>
              </a:solidFill>
              <a:cs typeface="Segoe UI Semibold"/>
            </a:endParaRPr>
          </a:p>
          <a:p>
            <a:pPr marL="7144" marR="2858" defTabSz="514350">
              <a:lnSpc>
                <a:spcPts val="1069"/>
              </a:lnSpc>
              <a:spcBef>
                <a:spcPts val="37"/>
              </a:spcBef>
            </a:pPr>
            <a:r>
              <a:rPr sz="900" kern="0" dirty="0">
                <a:solidFill>
                  <a:schemeClr val="accent1"/>
                </a:solidFill>
                <a:cs typeface="Segoe UI"/>
              </a:rPr>
              <a:t>(probabilities</a:t>
            </a:r>
            <a:r>
              <a:rPr sz="900" kern="0" spc="-23" dirty="0">
                <a:solidFill>
                  <a:schemeClr val="accent1"/>
                </a:solidFill>
                <a:cs typeface="Segoe UI"/>
              </a:rPr>
              <a:t> </a:t>
            </a:r>
            <a:r>
              <a:rPr sz="900" kern="0" dirty="0">
                <a:solidFill>
                  <a:schemeClr val="accent1"/>
                </a:solidFill>
                <a:cs typeface="Segoe UI"/>
              </a:rPr>
              <a:t>for</a:t>
            </a:r>
            <a:r>
              <a:rPr sz="900" kern="0" spc="-17" dirty="0">
                <a:solidFill>
                  <a:schemeClr val="accent1"/>
                </a:solidFill>
                <a:cs typeface="Segoe UI"/>
              </a:rPr>
              <a:t> </a:t>
            </a:r>
            <a:r>
              <a:rPr sz="900" kern="0" dirty="0">
                <a:solidFill>
                  <a:schemeClr val="accent1"/>
                </a:solidFill>
                <a:cs typeface="Segoe UI"/>
              </a:rPr>
              <a:t>the</a:t>
            </a:r>
            <a:r>
              <a:rPr sz="900" kern="0" spc="-17" dirty="0">
                <a:solidFill>
                  <a:schemeClr val="accent1"/>
                </a:solidFill>
                <a:cs typeface="Segoe UI"/>
              </a:rPr>
              <a:t> </a:t>
            </a:r>
            <a:r>
              <a:rPr sz="900" kern="0" dirty="0">
                <a:solidFill>
                  <a:schemeClr val="accent1"/>
                </a:solidFill>
                <a:cs typeface="Segoe UI"/>
              </a:rPr>
              <a:t>next</a:t>
            </a:r>
            <a:r>
              <a:rPr sz="900" kern="0" spc="-23" dirty="0">
                <a:solidFill>
                  <a:schemeClr val="accent1"/>
                </a:solidFill>
                <a:cs typeface="Segoe UI"/>
              </a:rPr>
              <a:t> </a:t>
            </a:r>
            <a:r>
              <a:rPr sz="900" kern="0" spc="-6" dirty="0">
                <a:solidFill>
                  <a:schemeClr val="accent1"/>
                </a:solidFill>
                <a:cs typeface="Segoe UI"/>
              </a:rPr>
              <a:t>token) </a:t>
            </a:r>
            <a:r>
              <a:rPr sz="900" kern="0" dirty="0">
                <a:solidFill>
                  <a:schemeClr val="accent1"/>
                </a:solidFill>
                <a:cs typeface="Segoe UI"/>
              </a:rPr>
              <a:t>correct</a:t>
            </a:r>
            <a:r>
              <a:rPr sz="900" kern="0" spc="-20" dirty="0">
                <a:solidFill>
                  <a:schemeClr val="accent1"/>
                </a:solidFill>
                <a:cs typeface="Segoe UI"/>
              </a:rPr>
              <a:t> </a:t>
            </a:r>
            <a:r>
              <a:rPr sz="900" kern="0" dirty="0">
                <a:solidFill>
                  <a:schemeClr val="accent1"/>
                </a:solidFill>
                <a:cs typeface="Segoe UI"/>
              </a:rPr>
              <a:t>index</a:t>
            </a:r>
            <a:r>
              <a:rPr sz="900" kern="0" spc="-11" dirty="0">
                <a:solidFill>
                  <a:schemeClr val="accent1"/>
                </a:solidFill>
                <a:cs typeface="Segoe UI"/>
              </a:rPr>
              <a:t> </a:t>
            </a:r>
            <a:r>
              <a:rPr sz="900" kern="0" dirty="0">
                <a:solidFill>
                  <a:schemeClr val="accent1"/>
                </a:solidFill>
                <a:cs typeface="Segoe UI"/>
              </a:rPr>
              <a:t>(label):</a:t>
            </a:r>
            <a:r>
              <a:rPr sz="900" kern="0" spc="-11" dirty="0">
                <a:solidFill>
                  <a:schemeClr val="accent1"/>
                </a:solidFill>
                <a:cs typeface="Segoe UI"/>
              </a:rPr>
              <a:t> </a:t>
            </a:r>
            <a:r>
              <a:rPr sz="900" b="1" kern="0" spc="-14" dirty="0">
                <a:solidFill>
                  <a:srgbClr val="F4364C"/>
                </a:solidFill>
                <a:cs typeface="Segoe UI Semibold"/>
              </a:rPr>
              <a:t>513</a:t>
            </a:r>
            <a:endParaRPr sz="900" kern="0" dirty="0">
              <a:solidFill>
                <a:sysClr val="windowText" lastClr="000000"/>
              </a:solidFill>
              <a:cs typeface="Segoe UI Semibold"/>
            </a:endParaRPr>
          </a:p>
        </p:txBody>
      </p:sp>
      <p:pic>
        <p:nvPicPr>
          <p:cNvPr id="15" name="object 24">
            <a:extLst>
              <a:ext uri="{FF2B5EF4-FFF2-40B4-BE49-F238E27FC236}">
                <a16:creationId xmlns:a16="http://schemas.microsoft.com/office/drawing/2014/main" id="{0B8CBE58-0C8F-335A-0F2C-019307B4AF9F}"/>
              </a:ext>
            </a:extLst>
          </p:cNvPr>
          <p:cNvPicPr/>
          <p:nvPr/>
        </p:nvPicPr>
        <p:blipFill>
          <a:blip r:embed="rId2" cstate="print"/>
          <a:stretch>
            <a:fillRect/>
          </a:stretch>
        </p:blipFill>
        <p:spPr>
          <a:xfrm>
            <a:off x="3703546" y="1431799"/>
            <a:ext cx="721433" cy="484748"/>
          </a:xfrm>
          <a:prstGeom prst="rect">
            <a:avLst/>
          </a:prstGeom>
        </p:spPr>
      </p:pic>
      <p:grpSp>
        <p:nvGrpSpPr>
          <p:cNvPr id="16" name="object 15">
            <a:extLst>
              <a:ext uri="{FF2B5EF4-FFF2-40B4-BE49-F238E27FC236}">
                <a16:creationId xmlns:a16="http://schemas.microsoft.com/office/drawing/2014/main" id="{59456F90-71EC-D26B-A4E1-492F00E46811}"/>
              </a:ext>
            </a:extLst>
          </p:cNvPr>
          <p:cNvGrpSpPr/>
          <p:nvPr/>
        </p:nvGrpSpPr>
        <p:grpSpPr>
          <a:xfrm>
            <a:off x="4181587" y="2003108"/>
            <a:ext cx="170021" cy="1781291"/>
            <a:chOff x="7409688" y="1554479"/>
            <a:chExt cx="302260" cy="4087495"/>
          </a:xfrm>
        </p:grpSpPr>
        <p:pic>
          <p:nvPicPr>
            <p:cNvPr id="17" name="object 16">
              <a:extLst>
                <a:ext uri="{FF2B5EF4-FFF2-40B4-BE49-F238E27FC236}">
                  <a16:creationId xmlns:a16="http://schemas.microsoft.com/office/drawing/2014/main" id="{916C47DD-A0D6-9783-7F8B-710AA6DB8B50}"/>
                </a:ext>
              </a:extLst>
            </p:cNvPr>
            <p:cNvPicPr/>
            <p:nvPr/>
          </p:nvPicPr>
          <p:blipFill>
            <a:blip r:embed="rId3" cstate="print"/>
            <a:stretch>
              <a:fillRect/>
            </a:stretch>
          </p:blipFill>
          <p:spPr>
            <a:xfrm>
              <a:off x="7409688" y="1554479"/>
              <a:ext cx="301751" cy="4087368"/>
            </a:xfrm>
            <a:prstGeom prst="rect">
              <a:avLst/>
            </a:prstGeom>
          </p:spPr>
        </p:pic>
        <p:sp>
          <p:nvSpPr>
            <p:cNvPr id="18" name="object 17">
              <a:extLst>
                <a:ext uri="{FF2B5EF4-FFF2-40B4-BE49-F238E27FC236}">
                  <a16:creationId xmlns:a16="http://schemas.microsoft.com/office/drawing/2014/main" id="{1896B526-EC6A-44E8-4423-064F3D661F8F}"/>
                </a:ext>
              </a:extLst>
            </p:cNvPr>
            <p:cNvSpPr/>
            <p:nvPr/>
          </p:nvSpPr>
          <p:spPr>
            <a:xfrm>
              <a:off x="7411481" y="1615145"/>
              <a:ext cx="117475" cy="3871595"/>
            </a:xfrm>
            <a:custGeom>
              <a:avLst/>
              <a:gdLst/>
              <a:ahLst/>
              <a:cxnLst/>
              <a:rect l="l" t="t" r="r" b="b"/>
              <a:pathLst>
                <a:path w="117475" h="3871595">
                  <a:moveTo>
                    <a:pt x="58626" y="38571"/>
                  </a:moveTo>
                  <a:lnTo>
                    <a:pt x="45926" y="53085"/>
                  </a:lnTo>
                  <a:lnTo>
                    <a:pt x="45925" y="3871254"/>
                  </a:lnTo>
                  <a:lnTo>
                    <a:pt x="71325" y="3871254"/>
                  </a:lnTo>
                  <a:lnTo>
                    <a:pt x="71326" y="53085"/>
                  </a:lnTo>
                  <a:lnTo>
                    <a:pt x="58626" y="38571"/>
                  </a:lnTo>
                  <a:close/>
                </a:path>
                <a:path w="117475" h="3871595">
                  <a:moveTo>
                    <a:pt x="58627" y="0"/>
                  </a:moveTo>
                  <a:lnTo>
                    <a:pt x="0" y="67001"/>
                  </a:lnTo>
                  <a:lnTo>
                    <a:pt x="534" y="75025"/>
                  </a:lnTo>
                  <a:lnTo>
                    <a:pt x="11092" y="84261"/>
                  </a:lnTo>
                  <a:lnTo>
                    <a:pt x="19116" y="83727"/>
                  </a:lnTo>
                  <a:lnTo>
                    <a:pt x="45926" y="53086"/>
                  </a:lnTo>
                  <a:lnTo>
                    <a:pt x="45927" y="19221"/>
                  </a:lnTo>
                  <a:lnTo>
                    <a:pt x="75445" y="19221"/>
                  </a:lnTo>
                  <a:lnTo>
                    <a:pt x="58627" y="0"/>
                  </a:lnTo>
                  <a:close/>
                </a:path>
                <a:path w="117475" h="3871595">
                  <a:moveTo>
                    <a:pt x="75445" y="19221"/>
                  </a:moveTo>
                  <a:lnTo>
                    <a:pt x="71327" y="19221"/>
                  </a:lnTo>
                  <a:lnTo>
                    <a:pt x="71326" y="53086"/>
                  </a:lnTo>
                  <a:lnTo>
                    <a:pt x="98137" y="83727"/>
                  </a:lnTo>
                  <a:lnTo>
                    <a:pt x="106160" y="84261"/>
                  </a:lnTo>
                  <a:lnTo>
                    <a:pt x="116718" y="75025"/>
                  </a:lnTo>
                  <a:lnTo>
                    <a:pt x="117252" y="67001"/>
                  </a:lnTo>
                  <a:lnTo>
                    <a:pt x="75445" y="19221"/>
                  </a:lnTo>
                  <a:close/>
                </a:path>
                <a:path w="117475" h="3871595">
                  <a:moveTo>
                    <a:pt x="71327" y="27649"/>
                  </a:moveTo>
                  <a:lnTo>
                    <a:pt x="68183" y="27649"/>
                  </a:lnTo>
                  <a:lnTo>
                    <a:pt x="58626" y="38571"/>
                  </a:lnTo>
                  <a:lnTo>
                    <a:pt x="71326" y="53086"/>
                  </a:lnTo>
                  <a:lnTo>
                    <a:pt x="71327" y="27649"/>
                  </a:lnTo>
                  <a:close/>
                </a:path>
                <a:path w="117475" h="3871595">
                  <a:moveTo>
                    <a:pt x="71327" y="19221"/>
                  </a:moveTo>
                  <a:lnTo>
                    <a:pt x="45927" y="19221"/>
                  </a:lnTo>
                  <a:lnTo>
                    <a:pt x="45926" y="53085"/>
                  </a:lnTo>
                  <a:lnTo>
                    <a:pt x="58626" y="38571"/>
                  </a:lnTo>
                  <a:lnTo>
                    <a:pt x="49068" y="27649"/>
                  </a:lnTo>
                  <a:lnTo>
                    <a:pt x="71327" y="27649"/>
                  </a:lnTo>
                  <a:lnTo>
                    <a:pt x="71327" y="19221"/>
                  </a:lnTo>
                  <a:close/>
                </a:path>
                <a:path w="117475" h="3871595">
                  <a:moveTo>
                    <a:pt x="68183" y="27649"/>
                  </a:moveTo>
                  <a:lnTo>
                    <a:pt x="49068" y="27649"/>
                  </a:lnTo>
                  <a:lnTo>
                    <a:pt x="58626" y="38571"/>
                  </a:lnTo>
                  <a:lnTo>
                    <a:pt x="68183" y="27649"/>
                  </a:lnTo>
                  <a:close/>
                </a:path>
              </a:pathLst>
            </a:custGeom>
            <a:solidFill>
              <a:srgbClr val="8DE971"/>
            </a:solidFill>
          </p:spPr>
          <p:txBody>
            <a:bodyPr wrap="square" lIns="0" tIns="0" rIns="0" bIns="0" rtlCol="0"/>
            <a:lstStyle/>
            <a:p>
              <a:pPr defTabSz="514350"/>
              <a:endParaRPr sz="1013" kern="0">
                <a:solidFill>
                  <a:sysClr val="windowText" lastClr="0000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B7CB-514D-1C10-B7B5-A39E180895CA}"/>
              </a:ext>
            </a:extLst>
          </p:cNvPr>
          <p:cNvSpPr>
            <a:spLocks noGrp="1"/>
          </p:cNvSpPr>
          <p:nvPr>
            <p:ph type="title"/>
          </p:nvPr>
        </p:nvSpPr>
        <p:spPr/>
        <p:txBody>
          <a:bodyPr/>
          <a:lstStyle/>
          <a:p>
            <a:r>
              <a:rPr lang="en-US" dirty="0"/>
              <a:t>Training Process</a:t>
            </a:r>
          </a:p>
        </p:txBody>
      </p:sp>
      <p:sp>
        <p:nvSpPr>
          <p:cNvPr id="4" name="Slide Number Placeholder 3">
            <a:extLst>
              <a:ext uri="{FF2B5EF4-FFF2-40B4-BE49-F238E27FC236}">
                <a16:creationId xmlns:a16="http://schemas.microsoft.com/office/drawing/2014/main" id="{F064E061-B07A-7975-43BE-2B46ECE65BBA}"/>
              </a:ext>
            </a:extLst>
          </p:cNvPr>
          <p:cNvSpPr>
            <a:spLocks noGrp="1"/>
          </p:cNvSpPr>
          <p:nvPr>
            <p:ph type="sldNum" sz="quarter" idx="4"/>
          </p:nvPr>
        </p:nvSpPr>
        <p:spPr/>
        <p:txBody>
          <a:bodyPr/>
          <a:lstStyle/>
          <a:p>
            <a:fld id="{6DAB3F6F-6A30-410C-8DAB-3E7769D71CBC}" type="slidenum">
              <a:rPr lang="en-US" smtClean="0"/>
              <a:pPr/>
              <a:t>13</a:t>
            </a:fld>
            <a:endParaRPr lang="en-US" dirty="0"/>
          </a:p>
        </p:txBody>
      </p:sp>
      <p:pic>
        <p:nvPicPr>
          <p:cNvPr id="7" name="object 5">
            <a:extLst>
              <a:ext uri="{FF2B5EF4-FFF2-40B4-BE49-F238E27FC236}">
                <a16:creationId xmlns:a16="http://schemas.microsoft.com/office/drawing/2014/main" id="{1FFE8BC0-153C-E7C3-C5F4-BE7219BF9646}"/>
              </a:ext>
            </a:extLst>
          </p:cNvPr>
          <p:cNvPicPr/>
          <p:nvPr/>
        </p:nvPicPr>
        <p:blipFill>
          <a:blip r:embed="rId2" cstate="print"/>
          <a:stretch>
            <a:fillRect/>
          </a:stretch>
        </p:blipFill>
        <p:spPr>
          <a:xfrm>
            <a:off x="345522" y="1268950"/>
            <a:ext cx="2635187" cy="2876931"/>
          </a:xfrm>
          <a:prstGeom prst="rect">
            <a:avLst/>
          </a:prstGeom>
        </p:spPr>
      </p:pic>
      <p:sp>
        <p:nvSpPr>
          <p:cNvPr id="9" name="object 7">
            <a:extLst>
              <a:ext uri="{FF2B5EF4-FFF2-40B4-BE49-F238E27FC236}">
                <a16:creationId xmlns:a16="http://schemas.microsoft.com/office/drawing/2014/main" id="{F483BA92-8820-AD1D-2EAE-EB0E5338311D}"/>
              </a:ext>
            </a:extLst>
          </p:cNvPr>
          <p:cNvSpPr/>
          <p:nvPr/>
        </p:nvSpPr>
        <p:spPr>
          <a:xfrm>
            <a:off x="342900" y="1283908"/>
            <a:ext cx="2551034" cy="2793563"/>
          </a:xfrm>
          <a:custGeom>
            <a:avLst/>
            <a:gdLst/>
            <a:ahLst/>
            <a:cxnLst/>
            <a:rect l="l" t="t" r="r" b="b"/>
            <a:pathLst>
              <a:path w="4535170" h="4966335">
                <a:moveTo>
                  <a:pt x="0" y="85303"/>
                </a:moveTo>
                <a:lnTo>
                  <a:pt x="6703" y="52099"/>
                </a:lnTo>
                <a:lnTo>
                  <a:pt x="24984" y="24984"/>
                </a:lnTo>
                <a:lnTo>
                  <a:pt x="52099" y="6703"/>
                </a:lnTo>
                <a:lnTo>
                  <a:pt x="85303" y="0"/>
                </a:lnTo>
                <a:lnTo>
                  <a:pt x="4449734" y="0"/>
                </a:lnTo>
                <a:lnTo>
                  <a:pt x="4482938" y="6703"/>
                </a:lnTo>
                <a:lnTo>
                  <a:pt x="4510053" y="24984"/>
                </a:lnTo>
                <a:lnTo>
                  <a:pt x="4528334" y="52099"/>
                </a:lnTo>
                <a:lnTo>
                  <a:pt x="4535038" y="85303"/>
                </a:lnTo>
                <a:lnTo>
                  <a:pt x="4535038" y="4880415"/>
                </a:lnTo>
                <a:lnTo>
                  <a:pt x="4528334" y="4913619"/>
                </a:lnTo>
                <a:lnTo>
                  <a:pt x="4510053" y="4940733"/>
                </a:lnTo>
                <a:lnTo>
                  <a:pt x="4482938" y="4959014"/>
                </a:lnTo>
                <a:lnTo>
                  <a:pt x="4449734" y="4965718"/>
                </a:lnTo>
                <a:lnTo>
                  <a:pt x="85303" y="4965718"/>
                </a:lnTo>
                <a:lnTo>
                  <a:pt x="52099" y="4959014"/>
                </a:lnTo>
                <a:lnTo>
                  <a:pt x="24984" y="4940733"/>
                </a:lnTo>
                <a:lnTo>
                  <a:pt x="6703" y="4913619"/>
                </a:lnTo>
                <a:lnTo>
                  <a:pt x="0" y="4880415"/>
                </a:lnTo>
                <a:lnTo>
                  <a:pt x="0" y="85303"/>
                </a:lnTo>
                <a:close/>
              </a:path>
            </a:pathLst>
          </a:custGeom>
          <a:noFill/>
          <a:ln w="19050">
            <a:solidFill>
              <a:schemeClr val="accent1"/>
            </a:solidFill>
          </a:ln>
        </p:spPr>
        <p:txBody>
          <a:bodyPr wrap="square" lIns="0" tIns="0" rIns="0" bIns="0" rtlCol="0"/>
          <a:lstStyle/>
          <a:p>
            <a:pPr defTabSz="514350"/>
            <a:endParaRPr sz="1013" kern="0">
              <a:solidFill>
                <a:schemeClr val="accent1"/>
              </a:solidFill>
            </a:endParaRPr>
          </a:p>
        </p:txBody>
      </p:sp>
      <p:sp>
        <p:nvSpPr>
          <p:cNvPr id="10" name="object 8">
            <a:extLst>
              <a:ext uri="{FF2B5EF4-FFF2-40B4-BE49-F238E27FC236}">
                <a16:creationId xmlns:a16="http://schemas.microsoft.com/office/drawing/2014/main" id="{09A315CA-D8B1-E9B4-BF31-D9C94BD0F5F0}"/>
              </a:ext>
            </a:extLst>
          </p:cNvPr>
          <p:cNvSpPr txBox="1">
            <a:spLocks/>
          </p:cNvSpPr>
          <p:nvPr/>
        </p:nvSpPr>
        <p:spPr bwMode="auto">
          <a:xfrm>
            <a:off x="472223" y="1382678"/>
            <a:ext cx="1264801" cy="128465"/>
          </a:xfrm>
          <a:prstGeom prst="rect">
            <a:avLst/>
          </a:prstGeom>
          <a:noFill/>
          <a:ln w="9525">
            <a:noFill/>
            <a:miter lim="800000"/>
            <a:headEnd/>
            <a:tailEnd/>
          </a:ln>
        </p:spPr>
        <p:txBody>
          <a:bodyPr vert="horz" wrap="square" lIns="0" tIns="7144" rIns="0" bIns="0" numCol="1" rtlCol="0" anchor="ctr" anchorCtr="0" compatLnSpc="1">
            <a:prstTxWarp prst="textNoShape">
              <a:avLst/>
            </a:prstTxWarp>
            <a:spAutoFit/>
          </a:bodyPr>
          <a:lst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a:lstStyle>
          <a:p>
            <a:pPr marL="7144">
              <a:spcBef>
                <a:spcPts val="56"/>
              </a:spcBef>
            </a:pPr>
            <a:r>
              <a:rPr lang="en-US" sz="788" kern="0" spc="-6" dirty="0">
                <a:latin typeface="+mn-lt"/>
              </a:rPr>
              <a:t>Training</a:t>
            </a:r>
            <a:r>
              <a:rPr lang="en-US" sz="788" kern="0" spc="-34" dirty="0">
                <a:latin typeface="+mn-lt"/>
              </a:rPr>
              <a:t> </a:t>
            </a:r>
            <a:r>
              <a:rPr lang="en-US" sz="788" kern="0" dirty="0">
                <a:latin typeface="+mn-lt"/>
              </a:rPr>
              <a:t>data</a:t>
            </a:r>
            <a:r>
              <a:rPr lang="en-US" sz="788" kern="0" spc="-31" dirty="0">
                <a:latin typeface="+mn-lt"/>
              </a:rPr>
              <a:t> </a:t>
            </a:r>
            <a:r>
              <a:rPr lang="en-US" sz="788" kern="0" spc="-6" dirty="0">
                <a:latin typeface="+mn-lt"/>
              </a:rPr>
              <a:t>(Shakespeare)</a:t>
            </a:r>
            <a:endParaRPr lang="en-US" sz="788" kern="0" dirty="0">
              <a:latin typeface="+mn-lt"/>
            </a:endParaRPr>
          </a:p>
        </p:txBody>
      </p:sp>
      <p:pic>
        <p:nvPicPr>
          <p:cNvPr id="13" name="object 11">
            <a:extLst>
              <a:ext uri="{FF2B5EF4-FFF2-40B4-BE49-F238E27FC236}">
                <a16:creationId xmlns:a16="http://schemas.microsoft.com/office/drawing/2014/main" id="{E65198DD-B891-8DB6-FAAE-08065F81DDFB}"/>
              </a:ext>
            </a:extLst>
          </p:cNvPr>
          <p:cNvPicPr/>
          <p:nvPr/>
        </p:nvPicPr>
        <p:blipFill>
          <a:blip r:embed="rId3" cstate="print"/>
          <a:stretch>
            <a:fillRect/>
          </a:stretch>
        </p:blipFill>
        <p:spPr>
          <a:xfrm>
            <a:off x="1764285" y="4079458"/>
            <a:ext cx="1083564" cy="164592"/>
          </a:xfrm>
          <a:prstGeom prst="rect">
            <a:avLst/>
          </a:prstGeom>
        </p:spPr>
      </p:pic>
      <p:pic>
        <p:nvPicPr>
          <p:cNvPr id="14" name="object 12">
            <a:extLst>
              <a:ext uri="{FF2B5EF4-FFF2-40B4-BE49-F238E27FC236}">
                <a16:creationId xmlns:a16="http://schemas.microsoft.com/office/drawing/2014/main" id="{00A77C93-B358-ED8B-1FAB-3B023CACDE63}"/>
              </a:ext>
            </a:extLst>
          </p:cNvPr>
          <p:cNvPicPr/>
          <p:nvPr/>
        </p:nvPicPr>
        <p:blipFill>
          <a:blip r:embed="rId4" cstate="print"/>
          <a:stretch>
            <a:fillRect/>
          </a:stretch>
        </p:blipFill>
        <p:spPr>
          <a:xfrm>
            <a:off x="3645890" y="937787"/>
            <a:ext cx="2427731" cy="3245549"/>
          </a:xfrm>
          <a:prstGeom prst="rect">
            <a:avLst/>
          </a:prstGeom>
        </p:spPr>
      </p:pic>
      <p:sp>
        <p:nvSpPr>
          <p:cNvPr id="16" name="object 14">
            <a:extLst>
              <a:ext uri="{FF2B5EF4-FFF2-40B4-BE49-F238E27FC236}">
                <a16:creationId xmlns:a16="http://schemas.microsoft.com/office/drawing/2014/main" id="{754A7384-E7C0-527A-0648-283169B584E5}"/>
              </a:ext>
            </a:extLst>
          </p:cNvPr>
          <p:cNvSpPr/>
          <p:nvPr/>
        </p:nvSpPr>
        <p:spPr>
          <a:xfrm>
            <a:off x="3637703" y="928831"/>
            <a:ext cx="2343150" cy="3162539"/>
          </a:xfrm>
          <a:custGeom>
            <a:avLst/>
            <a:gdLst/>
            <a:ahLst/>
            <a:cxnLst/>
            <a:rect l="l" t="t" r="r" b="b"/>
            <a:pathLst>
              <a:path w="4165600" h="5622290">
                <a:moveTo>
                  <a:pt x="0" y="78352"/>
                </a:moveTo>
                <a:lnTo>
                  <a:pt x="6157" y="47853"/>
                </a:lnTo>
                <a:lnTo>
                  <a:pt x="22948" y="22948"/>
                </a:lnTo>
                <a:lnTo>
                  <a:pt x="47853" y="6157"/>
                </a:lnTo>
                <a:lnTo>
                  <a:pt x="78352" y="0"/>
                </a:lnTo>
                <a:lnTo>
                  <a:pt x="4087133" y="0"/>
                </a:lnTo>
                <a:lnTo>
                  <a:pt x="4117630" y="6157"/>
                </a:lnTo>
                <a:lnTo>
                  <a:pt x="4142536" y="22948"/>
                </a:lnTo>
                <a:lnTo>
                  <a:pt x="4159327" y="47853"/>
                </a:lnTo>
                <a:lnTo>
                  <a:pt x="4165485" y="78352"/>
                </a:lnTo>
                <a:lnTo>
                  <a:pt x="4165485" y="5543526"/>
                </a:lnTo>
                <a:lnTo>
                  <a:pt x="4159327" y="5574023"/>
                </a:lnTo>
                <a:lnTo>
                  <a:pt x="4142536" y="5598929"/>
                </a:lnTo>
                <a:lnTo>
                  <a:pt x="4117630" y="5615720"/>
                </a:lnTo>
                <a:lnTo>
                  <a:pt x="4087133" y="5621878"/>
                </a:lnTo>
                <a:lnTo>
                  <a:pt x="78352" y="5621878"/>
                </a:lnTo>
                <a:lnTo>
                  <a:pt x="47853" y="5615720"/>
                </a:lnTo>
                <a:lnTo>
                  <a:pt x="22948" y="5598929"/>
                </a:lnTo>
                <a:lnTo>
                  <a:pt x="6157" y="5574023"/>
                </a:lnTo>
                <a:lnTo>
                  <a:pt x="0" y="5543526"/>
                </a:lnTo>
                <a:lnTo>
                  <a:pt x="0" y="78352"/>
                </a:lnTo>
                <a:close/>
              </a:path>
            </a:pathLst>
          </a:custGeom>
          <a:ln w="19050">
            <a:solidFill>
              <a:schemeClr val="accent1"/>
            </a:solidFill>
          </a:ln>
        </p:spPr>
        <p:txBody>
          <a:bodyPr wrap="square" lIns="0" tIns="0" rIns="0" bIns="0" rtlCol="0"/>
          <a:lstStyle/>
          <a:p>
            <a:pPr defTabSz="514350"/>
            <a:endParaRPr sz="1013" kern="0">
              <a:solidFill>
                <a:schemeClr val="accent1"/>
              </a:solidFill>
            </a:endParaRPr>
          </a:p>
        </p:txBody>
      </p:sp>
      <p:grpSp>
        <p:nvGrpSpPr>
          <p:cNvPr id="33" name="Group 32">
            <a:extLst>
              <a:ext uri="{FF2B5EF4-FFF2-40B4-BE49-F238E27FC236}">
                <a16:creationId xmlns:a16="http://schemas.microsoft.com/office/drawing/2014/main" id="{D61116CA-497F-AB4C-5835-6FE1E173E870}"/>
              </a:ext>
            </a:extLst>
          </p:cNvPr>
          <p:cNvGrpSpPr/>
          <p:nvPr/>
        </p:nvGrpSpPr>
        <p:grpSpPr>
          <a:xfrm>
            <a:off x="470596" y="1542747"/>
            <a:ext cx="1756531" cy="1139621"/>
            <a:chOff x="2255191" y="1161287"/>
            <a:chExt cx="2342041" cy="1519494"/>
          </a:xfrm>
        </p:grpSpPr>
        <p:pic>
          <p:nvPicPr>
            <p:cNvPr id="17" name="object 15">
              <a:extLst>
                <a:ext uri="{FF2B5EF4-FFF2-40B4-BE49-F238E27FC236}">
                  <a16:creationId xmlns:a16="http://schemas.microsoft.com/office/drawing/2014/main" id="{071E1FFD-D4F8-EBE7-E686-D6D17B5E2536}"/>
                </a:ext>
              </a:extLst>
            </p:cNvPr>
            <p:cNvPicPr/>
            <p:nvPr/>
          </p:nvPicPr>
          <p:blipFill>
            <a:blip r:embed="rId5" cstate="print"/>
            <a:stretch>
              <a:fillRect/>
            </a:stretch>
          </p:blipFill>
          <p:spPr>
            <a:xfrm>
              <a:off x="2274656" y="1178879"/>
              <a:ext cx="2322576" cy="1501902"/>
            </a:xfrm>
            <a:prstGeom prst="rect">
              <a:avLst/>
            </a:prstGeom>
          </p:spPr>
        </p:pic>
        <p:pic>
          <p:nvPicPr>
            <p:cNvPr id="18" name="object 16">
              <a:extLst>
                <a:ext uri="{FF2B5EF4-FFF2-40B4-BE49-F238E27FC236}">
                  <a16:creationId xmlns:a16="http://schemas.microsoft.com/office/drawing/2014/main" id="{92046B29-4278-E9B1-7057-DF5E093CA5BA}"/>
                </a:ext>
              </a:extLst>
            </p:cNvPr>
            <p:cNvPicPr/>
            <p:nvPr/>
          </p:nvPicPr>
          <p:blipFill>
            <a:blip r:embed="rId6" cstate="print"/>
            <a:stretch>
              <a:fillRect/>
            </a:stretch>
          </p:blipFill>
          <p:spPr>
            <a:xfrm>
              <a:off x="2255191" y="1161287"/>
              <a:ext cx="2226595" cy="1403613"/>
            </a:xfrm>
            <a:prstGeom prst="rect">
              <a:avLst/>
            </a:prstGeom>
          </p:spPr>
        </p:pic>
      </p:grpSp>
      <p:grpSp>
        <p:nvGrpSpPr>
          <p:cNvPr id="34" name="Group 33">
            <a:extLst>
              <a:ext uri="{FF2B5EF4-FFF2-40B4-BE49-F238E27FC236}">
                <a16:creationId xmlns:a16="http://schemas.microsoft.com/office/drawing/2014/main" id="{D625E41D-1FF6-E438-6B35-1D8C83277399}"/>
              </a:ext>
            </a:extLst>
          </p:cNvPr>
          <p:cNvGrpSpPr/>
          <p:nvPr/>
        </p:nvGrpSpPr>
        <p:grpSpPr>
          <a:xfrm>
            <a:off x="453756" y="2823208"/>
            <a:ext cx="2425186" cy="1267457"/>
            <a:chOff x="2255191" y="2863072"/>
            <a:chExt cx="3233581" cy="1689943"/>
          </a:xfrm>
          <a:noFill/>
        </p:grpSpPr>
        <p:pic>
          <p:nvPicPr>
            <p:cNvPr id="19" name="object 17">
              <a:extLst>
                <a:ext uri="{FF2B5EF4-FFF2-40B4-BE49-F238E27FC236}">
                  <a16:creationId xmlns:a16="http://schemas.microsoft.com/office/drawing/2014/main" id="{005354D0-3830-B28F-E5B1-DE236662527A}"/>
                </a:ext>
              </a:extLst>
            </p:cNvPr>
            <p:cNvPicPr/>
            <p:nvPr/>
          </p:nvPicPr>
          <p:blipFill>
            <a:blip r:embed="rId7" cstate="print"/>
            <a:stretch>
              <a:fillRect/>
            </a:stretch>
          </p:blipFill>
          <p:spPr>
            <a:xfrm>
              <a:off x="2274656" y="2881949"/>
              <a:ext cx="3214116" cy="1671066"/>
            </a:xfrm>
            <a:prstGeom prst="rect">
              <a:avLst/>
            </a:prstGeom>
            <a:grpFill/>
          </p:spPr>
        </p:pic>
        <p:pic>
          <p:nvPicPr>
            <p:cNvPr id="20" name="object 18">
              <a:extLst>
                <a:ext uri="{FF2B5EF4-FFF2-40B4-BE49-F238E27FC236}">
                  <a16:creationId xmlns:a16="http://schemas.microsoft.com/office/drawing/2014/main" id="{DD937040-5022-ADFB-011A-FEFF9C4CD1A7}"/>
                </a:ext>
              </a:extLst>
            </p:cNvPr>
            <p:cNvPicPr/>
            <p:nvPr/>
          </p:nvPicPr>
          <p:blipFill>
            <a:blip r:embed="rId8" cstate="print"/>
            <a:stretch>
              <a:fillRect/>
            </a:stretch>
          </p:blipFill>
          <p:spPr>
            <a:xfrm>
              <a:off x="2255191" y="2863072"/>
              <a:ext cx="3118178" cy="1573084"/>
            </a:xfrm>
            <a:prstGeom prst="rect">
              <a:avLst/>
            </a:prstGeom>
            <a:grpFill/>
          </p:spPr>
        </p:pic>
      </p:grpSp>
      <p:pic>
        <p:nvPicPr>
          <p:cNvPr id="21" name="object 19">
            <a:extLst>
              <a:ext uri="{FF2B5EF4-FFF2-40B4-BE49-F238E27FC236}">
                <a16:creationId xmlns:a16="http://schemas.microsoft.com/office/drawing/2014/main" id="{DC47CBCD-6939-4188-67B0-F15236DE867F}"/>
              </a:ext>
            </a:extLst>
          </p:cNvPr>
          <p:cNvPicPr/>
          <p:nvPr/>
        </p:nvPicPr>
        <p:blipFill>
          <a:blip r:embed="rId9" cstate="print"/>
          <a:stretch>
            <a:fillRect/>
          </a:stretch>
        </p:blipFill>
        <p:spPr>
          <a:xfrm>
            <a:off x="3753903" y="1160673"/>
            <a:ext cx="2215134" cy="478345"/>
          </a:xfrm>
          <a:prstGeom prst="rect">
            <a:avLst/>
          </a:prstGeom>
        </p:spPr>
      </p:pic>
      <p:pic>
        <p:nvPicPr>
          <p:cNvPr id="22" name="object 20">
            <a:extLst>
              <a:ext uri="{FF2B5EF4-FFF2-40B4-BE49-F238E27FC236}">
                <a16:creationId xmlns:a16="http://schemas.microsoft.com/office/drawing/2014/main" id="{6ACDD9E5-858E-C35D-D46A-B8168903ACAF}"/>
              </a:ext>
            </a:extLst>
          </p:cNvPr>
          <p:cNvPicPr/>
          <p:nvPr/>
        </p:nvPicPr>
        <p:blipFill>
          <a:blip r:embed="rId10" cstate="print"/>
          <a:stretch>
            <a:fillRect/>
          </a:stretch>
        </p:blipFill>
        <p:spPr>
          <a:xfrm>
            <a:off x="3739221" y="1147480"/>
            <a:ext cx="2143171" cy="404999"/>
          </a:xfrm>
          <a:prstGeom prst="rect">
            <a:avLst/>
          </a:prstGeom>
        </p:spPr>
      </p:pic>
      <p:pic>
        <p:nvPicPr>
          <p:cNvPr id="23" name="object 21">
            <a:extLst>
              <a:ext uri="{FF2B5EF4-FFF2-40B4-BE49-F238E27FC236}">
                <a16:creationId xmlns:a16="http://schemas.microsoft.com/office/drawing/2014/main" id="{9E2D0ED7-B6A5-4367-A4B6-B550494BFB40}"/>
              </a:ext>
            </a:extLst>
          </p:cNvPr>
          <p:cNvPicPr/>
          <p:nvPr/>
        </p:nvPicPr>
        <p:blipFill>
          <a:blip r:embed="rId11" cstate="print"/>
          <a:stretch>
            <a:fillRect/>
          </a:stretch>
        </p:blipFill>
        <p:spPr>
          <a:xfrm>
            <a:off x="3753903" y="1825898"/>
            <a:ext cx="2204847" cy="636080"/>
          </a:xfrm>
          <a:prstGeom prst="rect">
            <a:avLst/>
          </a:prstGeom>
        </p:spPr>
      </p:pic>
      <p:pic>
        <p:nvPicPr>
          <p:cNvPr id="24" name="object 22">
            <a:extLst>
              <a:ext uri="{FF2B5EF4-FFF2-40B4-BE49-F238E27FC236}">
                <a16:creationId xmlns:a16="http://schemas.microsoft.com/office/drawing/2014/main" id="{A418BF13-F252-AFD5-2D6A-DC2BDA84A61C}"/>
              </a:ext>
            </a:extLst>
          </p:cNvPr>
          <p:cNvPicPr/>
          <p:nvPr/>
        </p:nvPicPr>
        <p:blipFill>
          <a:blip r:embed="rId12" cstate="print"/>
          <a:stretch>
            <a:fillRect/>
          </a:stretch>
        </p:blipFill>
        <p:spPr>
          <a:xfrm>
            <a:off x="3739221" y="1812463"/>
            <a:ext cx="2131661" cy="561926"/>
          </a:xfrm>
          <a:prstGeom prst="rect">
            <a:avLst/>
          </a:prstGeom>
        </p:spPr>
      </p:pic>
      <p:pic>
        <p:nvPicPr>
          <p:cNvPr id="25" name="object 23">
            <a:extLst>
              <a:ext uri="{FF2B5EF4-FFF2-40B4-BE49-F238E27FC236}">
                <a16:creationId xmlns:a16="http://schemas.microsoft.com/office/drawing/2014/main" id="{E7C23E14-5164-08BF-4270-E5A1BA1DF1D5}"/>
              </a:ext>
            </a:extLst>
          </p:cNvPr>
          <p:cNvPicPr/>
          <p:nvPr/>
        </p:nvPicPr>
        <p:blipFill>
          <a:blip r:embed="rId13" cstate="print"/>
          <a:stretch>
            <a:fillRect/>
          </a:stretch>
        </p:blipFill>
        <p:spPr>
          <a:xfrm>
            <a:off x="3753903" y="2654003"/>
            <a:ext cx="2192845" cy="548639"/>
          </a:xfrm>
          <a:prstGeom prst="rect">
            <a:avLst/>
          </a:prstGeom>
        </p:spPr>
      </p:pic>
      <p:pic>
        <p:nvPicPr>
          <p:cNvPr id="26" name="object 24">
            <a:extLst>
              <a:ext uri="{FF2B5EF4-FFF2-40B4-BE49-F238E27FC236}">
                <a16:creationId xmlns:a16="http://schemas.microsoft.com/office/drawing/2014/main" id="{AD15EA10-2C15-743C-48C1-528FECAA0060}"/>
              </a:ext>
            </a:extLst>
          </p:cNvPr>
          <p:cNvPicPr/>
          <p:nvPr/>
        </p:nvPicPr>
        <p:blipFill>
          <a:blip r:embed="rId14" cstate="print"/>
          <a:stretch>
            <a:fillRect/>
          </a:stretch>
        </p:blipFill>
        <p:spPr>
          <a:xfrm>
            <a:off x="3739221" y="2640324"/>
            <a:ext cx="2120152" cy="474953"/>
          </a:xfrm>
          <a:prstGeom prst="rect">
            <a:avLst/>
          </a:prstGeom>
        </p:spPr>
      </p:pic>
      <p:pic>
        <p:nvPicPr>
          <p:cNvPr id="27" name="object 25">
            <a:extLst>
              <a:ext uri="{FF2B5EF4-FFF2-40B4-BE49-F238E27FC236}">
                <a16:creationId xmlns:a16="http://schemas.microsoft.com/office/drawing/2014/main" id="{0D909FCD-1DCD-A43C-AA53-F9486C1B71BB}"/>
              </a:ext>
            </a:extLst>
          </p:cNvPr>
          <p:cNvPicPr/>
          <p:nvPr/>
        </p:nvPicPr>
        <p:blipFill>
          <a:blip r:embed="rId15" cstate="print"/>
          <a:stretch>
            <a:fillRect/>
          </a:stretch>
        </p:blipFill>
        <p:spPr>
          <a:xfrm>
            <a:off x="3753903" y="3406668"/>
            <a:ext cx="2192845" cy="603503"/>
          </a:xfrm>
          <a:prstGeom prst="rect">
            <a:avLst/>
          </a:prstGeom>
        </p:spPr>
      </p:pic>
      <p:pic>
        <p:nvPicPr>
          <p:cNvPr id="28" name="object 26">
            <a:extLst>
              <a:ext uri="{FF2B5EF4-FFF2-40B4-BE49-F238E27FC236}">
                <a16:creationId xmlns:a16="http://schemas.microsoft.com/office/drawing/2014/main" id="{04FEA3E5-B25E-B25A-5127-28D613A2ED0F}"/>
              </a:ext>
            </a:extLst>
          </p:cNvPr>
          <p:cNvPicPr/>
          <p:nvPr/>
        </p:nvPicPr>
        <p:blipFill>
          <a:blip r:embed="rId16" cstate="print"/>
          <a:stretch>
            <a:fillRect/>
          </a:stretch>
        </p:blipFill>
        <p:spPr>
          <a:xfrm>
            <a:off x="3739221" y="3392377"/>
            <a:ext cx="2120152" cy="530697"/>
          </a:xfrm>
          <a:prstGeom prst="rect">
            <a:avLst/>
          </a:prstGeom>
        </p:spPr>
      </p:pic>
      <p:sp>
        <p:nvSpPr>
          <p:cNvPr id="29" name="object 27">
            <a:extLst>
              <a:ext uri="{FF2B5EF4-FFF2-40B4-BE49-F238E27FC236}">
                <a16:creationId xmlns:a16="http://schemas.microsoft.com/office/drawing/2014/main" id="{56FA0771-D957-2DC7-6331-DE936B3E6CCB}"/>
              </a:ext>
            </a:extLst>
          </p:cNvPr>
          <p:cNvSpPr txBox="1"/>
          <p:nvPr/>
        </p:nvSpPr>
        <p:spPr>
          <a:xfrm>
            <a:off x="3739220" y="999361"/>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23"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250</a:t>
            </a:r>
            <a:r>
              <a:rPr sz="788" b="1" kern="0" spc="-11"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0" name="object 28">
            <a:extLst>
              <a:ext uri="{FF2B5EF4-FFF2-40B4-BE49-F238E27FC236}">
                <a16:creationId xmlns:a16="http://schemas.microsoft.com/office/drawing/2014/main" id="{39CC7343-F89D-1FE1-FDB5-BD087A8D4447}"/>
              </a:ext>
            </a:extLst>
          </p:cNvPr>
          <p:cNvSpPr txBox="1"/>
          <p:nvPr/>
        </p:nvSpPr>
        <p:spPr>
          <a:xfrm>
            <a:off x="3739220" y="1612170"/>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23"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500</a:t>
            </a:r>
            <a:r>
              <a:rPr sz="788" b="1" kern="0" spc="-11"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1" name="object 29">
            <a:extLst>
              <a:ext uri="{FF2B5EF4-FFF2-40B4-BE49-F238E27FC236}">
                <a16:creationId xmlns:a16="http://schemas.microsoft.com/office/drawing/2014/main" id="{54C77A59-1EA6-3725-A43D-EC8679314812}"/>
              </a:ext>
            </a:extLst>
          </p:cNvPr>
          <p:cNvSpPr txBox="1"/>
          <p:nvPr/>
        </p:nvSpPr>
        <p:spPr>
          <a:xfrm>
            <a:off x="3739220" y="2470934"/>
            <a:ext cx="1859519"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5,000</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2" name="object 30">
            <a:extLst>
              <a:ext uri="{FF2B5EF4-FFF2-40B4-BE49-F238E27FC236}">
                <a16:creationId xmlns:a16="http://schemas.microsoft.com/office/drawing/2014/main" id="{96DBC874-4D89-0C66-6AD4-27B9AFC66B9B}"/>
              </a:ext>
            </a:extLst>
          </p:cNvPr>
          <p:cNvSpPr txBox="1"/>
          <p:nvPr/>
        </p:nvSpPr>
        <p:spPr>
          <a:xfrm>
            <a:off x="3753903" y="3213987"/>
            <a:ext cx="1914882"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30,000</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5" name="object 8">
            <a:extLst>
              <a:ext uri="{FF2B5EF4-FFF2-40B4-BE49-F238E27FC236}">
                <a16:creationId xmlns:a16="http://schemas.microsoft.com/office/drawing/2014/main" id="{57E9F15A-E3BE-3849-C614-D30896F28BEE}"/>
              </a:ext>
            </a:extLst>
          </p:cNvPr>
          <p:cNvSpPr txBox="1">
            <a:spLocks/>
          </p:cNvSpPr>
          <p:nvPr/>
        </p:nvSpPr>
        <p:spPr bwMode="auto">
          <a:xfrm>
            <a:off x="459045" y="2645099"/>
            <a:ext cx="1264801" cy="128465"/>
          </a:xfrm>
          <a:prstGeom prst="rect">
            <a:avLst/>
          </a:prstGeom>
          <a:noFill/>
          <a:ln w="9525">
            <a:noFill/>
            <a:miter lim="800000"/>
            <a:headEnd/>
            <a:tailEnd/>
          </a:ln>
        </p:spPr>
        <p:txBody>
          <a:bodyPr vert="horz" wrap="square" lIns="0" tIns="7144" rIns="0" bIns="0" numCol="1" rtlCol="0" anchor="ctr" anchorCtr="0" compatLnSpc="1">
            <a:prstTxWarp prst="textNoShape">
              <a:avLst/>
            </a:prstTxWarp>
            <a:spAutoFit/>
          </a:bodyPr>
          <a:lst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a:lstStyle>
          <a:p>
            <a:pPr marL="7144">
              <a:spcBef>
                <a:spcPts val="56"/>
              </a:spcBef>
            </a:pPr>
            <a:r>
              <a:rPr lang="en-US" sz="788" kern="0" spc="-6" dirty="0">
                <a:latin typeface="+mn-lt"/>
              </a:rPr>
              <a:t>Samples at initialization</a:t>
            </a:r>
            <a:endParaRPr lang="en-US" sz="788" kern="0" dirty="0">
              <a:latin typeface="+mn-lt"/>
            </a:endParaRPr>
          </a:p>
        </p:txBody>
      </p:sp>
    </p:spTree>
    <p:extLst>
      <p:ext uri="{BB962C8B-B14F-4D97-AF65-F5344CB8AC3E}">
        <p14:creationId xmlns:p14="http://schemas.microsoft.com/office/powerpoint/2010/main" val="243187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77" y="716644"/>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1206377" y="2850195"/>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3832698" y="3255523"/>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4792494"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4805464"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4805464" y="3998227"/>
            <a:ext cx="1008481" cy="369332"/>
          </a:xfrm>
          <a:prstGeom prst="rect">
            <a:avLst/>
          </a:prstGeom>
          <a:noFill/>
        </p:spPr>
        <p:txBody>
          <a:bodyPr wrap="none" rtlCol="0">
            <a:spAutoFit/>
          </a:bodyPr>
          <a:lstStyle/>
          <a:p>
            <a:r>
              <a:rPr lang="en-US" dirty="0"/>
              <a:t>Trashcan</a:t>
            </a:r>
          </a:p>
        </p:txBody>
      </p:sp>
      <p:sp>
        <p:nvSpPr>
          <p:cNvPr id="4" name="Rectangle 3">
            <a:extLst>
              <a:ext uri="{FF2B5EF4-FFF2-40B4-BE49-F238E27FC236}">
                <a16:creationId xmlns:a16="http://schemas.microsoft.com/office/drawing/2014/main" id="{4883FC70-C32B-C04E-6E8E-92560A4F6B71}"/>
              </a:ext>
            </a:extLst>
          </p:cNvPr>
          <p:cNvSpPr/>
          <p:nvPr/>
        </p:nvSpPr>
        <p:spPr bwMode="auto">
          <a:xfrm>
            <a:off x="2568102" y="716644"/>
            <a:ext cx="1660187" cy="4218522"/>
          </a:xfrm>
          <a:prstGeom prst="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194675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Fine Tune for different objective</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46" y="1543614"/>
            <a:ext cx="5033176" cy="265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5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664-48CC-5D10-E547-DE9003E67DB1}"/>
              </a:ext>
            </a:extLst>
          </p:cNvPr>
          <p:cNvSpPr>
            <a:spLocks noGrp="1"/>
          </p:cNvSpPr>
          <p:nvPr>
            <p:ph type="title"/>
          </p:nvPr>
        </p:nvSpPr>
        <p:spPr/>
        <p:txBody>
          <a:bodyPr/>
          <a:lstStyle/>
          <a:p>
            <a:r>
              <a:rPr lang="en-US" spc="-6" dirty="0"/>
              <a:t>Base</a:t>
            </a:r>
            <a:r>
              <a:rPr lang="en-US" spc="-129" dirty="0"/>
              <a:t> M</a:t>
            </a:r>
            <a:r>
              <a:rPr lang="en-US" spc="-17" dirty="0"/>
              <a:t>odels</a:t>
            </a:r>
            <a:endParaRPr lang="en-US" dirty="0"/>
          </a:p>
        </p:txBody>
      </p:sp>
      <p:sp>
        <p:nvSpPr>
          <p:cNvPr id="4" name="Slide Number Placeholder 3">
            <a:extLst>
              <a:ext uri="{FF2B5EF4-FFF2-40B4-BE49-F238E27FC236}">
                <a16:creationId xmlns:a16="http://schemas.microsoft.com/office/drawing/2014/main" id="{131024CA-624F-6BE0-CBB1-A9FC179C5E18}"/>
              </a:ext>
            </a:extLst>
          </p:cNvPr>
          <p:cNvSpPr>
            <a:spLocks noGrp="1"/>
          </p:cNvSpPr>
          <p:nvPr>
            <p:ph type="sldNum" sz="quarter" idx="4"/>
          </p:nvPr>
        </p:nvSpPr>
        <p:spPr/>
        <p:txBody>
          <a:bodyPr/>
          <a:lstStyle/>
          <a:p>
            <a:fld id="{6DAB3F6F-6A30-410C-8DAB-3E7769D71CBC}" type="slidenum">
              <a:rPr lang="en-US" smtClean="0"/>
              <a:pPr/>
              <a:t>16</a:t>
            </a:fld>
            <a:endParaRPr lang="en-US" dirty="0"/>
          </a:p>
        </p:txBody>
      </p:sp>
      <p:sp>
        <p:nvSpPr>
          <p:cNvPr id="9" name="object 3">
            <a:extLst>
              <a:ext uri="{FF2B5EF4-FFF2-40B4-BE49-F238E27FC236}">
                <a16:creationId xmlns:a16="http://schemas.microsoft.com/office/drawing/2014/main" id="{55E61015-514C-7D45-DEF6-E0835F6ACBED}"/>
              </a:ext>
            </a:extLst>
          </p:cNvPr>
          <p:cNvSpPr txBox="1"/>
          <p:nvPr/>
        </p:nvSpPr>
        <p:spPr>
          <a:xfrm>
            <a:off x="342900" y="1537621"/>
            <a:ext cx="2463880" cy="562366"/>
          </a:xfrm>
          <a:prstGeom prst="rect">
            <a:avLst/>
          </a:prstGeom>
        </p:spPr>
        <p:txBody>
          <a:bodyPr vert="horz" wrap="square" lIns="0" tIns="7144" rIns="0" bIns="0" rtlCol="0">
            <a:spAutoFit/>
          </a:bodyPr>
          <a:lstStyle/>
          <a:p>
            <a:pPr marL="7144" defTabSz="514350">
              <a:lnSpc>
                <a:spcPts val="1075"/>
              </a:lnSpc>
              <a:spcBef>
                <a:spcPts val="56"/>
              </a:spcBef>
            </a:pPr>
            <a:r>
              <a:rPr sz="900" kern="0" spc="-51" dirty="0">
                <a:solidFill>
                  <a:schemeClr val="accent1"/>
                </a:solidFill>
                <a:latin typeface="MS Gothic"/>
                <a:cs typeface="MS Gothic"/>
              </a:rPr>
              <a:t>・ </a:t>
            </a:r>
            <a:r>
              <a:rPr sz="900" kern="0" dirty="0">
                <a:solidFill>
                  <a:schemeClr val="accent1"/>
                </a:solidFill>
                <a:latin typeface="Segoe UI"/>
                <a:cs typeface="Segoe UI"/>
              </a:rPr>
              <a:t>Base</a:t>
            </a:r>
            <a:r>
              <a:rPr sz="900" kern="0" spc="-8" dirty="0">
                <a:solidFill>
                  <a:schemeClr val="accent1"/>
                </a:solidFill>
                <a:latin typeface="Segoe UI"/>
                <a:cs typeface="Segoe UI"/>
              </a:rPr>
              <a:t> </a:t>
            </a:r>
            <a:r>
              <a:rPr sz="900" kern="0" dirty="0">
                <a:solidFill>
                  <a:schemeClr val="accent1"/>
                </a:solidFill>
                <a:latin typeface="Segoe UI"/>
                <a:cs typeface="Segoe UI"/>
              </a:rPr>
              <a:t>model</a:t>
            </a:r>
            <a:r>
              <a:rPr sz="900" kern="0" spc="-8" dirty="0">
                <a:solidFill>
                  <a:schemeClr val="accent1"/>
                </a:solidFill>
                <a:latin typeface="Segoe UI"/>
                <a:cs typeface="Segoe UI"/>
              </a:rPr>
              <a:t> </a:t>
            </a:r>
            <a:r>
              <a:rPr sz="900" kern="0" dirty="0">
                <a:solidFill>
                  <a:schemeClr val="accent1"/>
                </a:solidFill>
                <a:latin typeface="Segoe UI"/>
                <a:cs typeface="Segoe UI"/>
              </a:rPr>
              <a:t>does</a:t>
            </a:r>
            <a:r>
              <a:rPr sz="900" kern="0" spc="-8" dirty="0">
                <a:solidFill>
                  <a:schemeClr val="accent1"/>
                </a:solidFill>
                <a:latin typeface="Segoe UI"/>
                <a:cs typeface="Segoe UI"/>
              </a:rPr>
              <a:t> </a:t>
            </a:r>
            <a:r>
              <a:rPr sz="900" kern="0" dirty="0">
                <a:solidFill>
                  <a:schemeClr val="accent1"/>
                </a:solidFill>
                <a:latin typeface="Segoe UI"/>
                <a:cs typeface="Segoe UI"/>
              </a:rPr>
              <a:t>not</a:t>
            </a:r>
            <a:r>
              <a:rPr sz="900" kern="0" spc="-11" dirty="0">
                <a:solidFill>
                  <a:schemeClr val="accent1"/>
                </a:solidFill>
                <a:latin typeface="Segoe UI"/>
                <a:cs typeface="Segoe UI"/>
              </a:rPr>
              <a:t> </a:t>
            </a:r>
            <a:r>
              <a:rPr sz="900" kern="0" dirty="0">
                <a:solidFill>
                  <a:schemeClr val="accent1"/>
                </a:solidFill>
                <a:latin typeface="Segoe UI"/>
                <a:cs typeface="Segoe UI"/>
              </a:rPr>
              <a:t>answer</a:t>
            </a:r>
            <a:r>
              <a:rPr sz="900" kern="0" spc="-6" dirty="0">
                <a:solidFill>
                  <a:schemeClr val="accent1"/>
                </a:solidFill>
                <a:latin typeface="Segoe UI"/>
                <a:cs typeface="Segoe UI"/>
              </a:rPr>
              <a:t> questions</a:t>
            </a:r>
            <a:endParaRPr sz="900" kern="0" dirty="0">
              <a:solidFill>
                <a:schemeClr val="accent1"/>
              </a:solidFill>
              <a:latin typeface="Segoe UI"/>
              <a:cs typeface="Segoe UI"/>
            </a:endParaRPr>
          </a:p>
          <a:p>
            <a:pPr marL="7144" defTabSz="514350">
              <a:lnSpc>
                <a:spcPts val="1075"/>
              </a:lnSpc>
            </a:pPr>
            <a:r>
              <a:rPr sz="900" kern="0" spc="-53" dirty="0">
                <a:solidFill>
                  <a:schemeClr val="accent1"/>
                </a:solidFill>
                <a:latin typeface="MS Gothic"/>
                <a:cs typeface="MS Gothic"/>
              </a:rPr>
              <a:t>・ </a:t>
            </a:r>
            <a:r>
              <a:rPr sz="900" kern="0" dirty="0">
                <a:solidFill>
                  <a:schemeClr val="accent1"/>
                </a:solidFill>
                <a:latin typeface="Segoe UI"/>
                <a:cs typeface="Segoe UI"/>
              </a:rPr>
              <a:t>It</a:t>
            </a:r>
            <a:r>
              <a:rPr sz="900" kern="0" spc="-17" dirty="0">
                <a:solidFill>
                  <a:schemeClr val="accent1"/>
                </a:solidFill>
                <a:latin typeface="Segoe UI"/>
                <a:cs typeface="Segoe UI"/>
              </a:rPr>
              <a:t> </a:t>
            </a:r>
            <a:r>
              <a:rPr sz="900" kern="0" dirty="0">
                <a:solidFill>
                  <a:schemeClr val="accent1"/>
                </a:solidFill>
                <a:latin typeface="Segoe UI"/>
                <a:cs typeface="Segoe UI"/>
              </a:rPr>
              <a:t>only</a:t>
            </a:r>
            <a:r>
              <a:rPr sz="900" kern="0" spc="-11" dirty="0">
                <a:solidFill>
                  <a:schemeClr val="accent1"/>
                </a:solidFill>
                <a:latin typeface="Segoe UI"/>
                <a:cs typeface="Segoe UI"/>
              </a:rPr>
              <a:t> </a:t>
            </a:r>
            <a:r>
              <a:rPr sz="900" kern="0" dirty="0">
                <a:solidFill>
                  <a:schemeClr val="accent1"/>
                </a:solidFill>
                <a:latin typeface="Segoe UI"/>
                <a:cs typeface="Segoe UI"/>
              </a:rPr>
              <a:t>wants</a:t>
            </a:r>
            <a:r>
              <a:rPr sz="900" kern="0" spc="-11" dirty="0">
                <a:solidFill>
                  <a:schemeClr val="accent1"/>
                </a:solidFill>
                <a:latin typeface="Segoe UI"/>
                <a:cs typeface="Segoe UI"/>
              </a:rPr>
              <a:t> </a:t>
            </a:r>
            <a:r>
              <a:rPr sz="900" kern="0" dirty="0">
                <a:solidFill>
                  <a:schemeClr val="accent1"/>
                </a:solidFill>
                <a:latin typeface="Segoe UI"/>
                <a:cs typeface="Segoe UI"/>
              </a:rPr>
              <a:t>to</a:t>
            </a:r>
            <a:r>
              <a:rPr sz="900" kern="0" spc="-14" dirty="0">
                <a:solidFill>
                  <a:schemeClr val="accent1"/>
                </a:solidFill>
                <a:latin typeface="Segoe UI"/>
                <a:cs typeface="Segoe UI"/>
              </a:rPr>
              <a:t> </a:t>
            </a:r>
            <a:r>
              <a:rPr sz="900" kern="0" dirty="0">
                <a:solidFill>
                  <a:schemeClr val="accent1"/>
                </a:solidFill>
                <a:latin typeface="Segoe UI"/>
                <a:cs typeface="Segoe UI"/>
              </a:rPr>
              <a:t>complete</a:t>
            </a:r>
            <a:r>
              <a:rPr sz="900" kern="0" spc="-11" dirty="0">
                <a:solidFill>
                  <a:schemeClr val="accent1"/>
                </a:solidFill>
                <a:latin typeface="Segoe UI"/>
                <a:cs typeface="Segoe UI"/>
              </a:rPr>
              <a:t> </a:t>
            </a:r>
            <a:r>
              <a:rPr sz="900" kern="0" spc="-6" dirty="0">
                <a:solidFill>
                  <a:schemeClr val="accent1"/>
                </a:solidFill>
                <a:latin typeface="Segoe UI"/>
                <a:cs typeface="Segoe UI"/>
              </a:rPr>
              <a:t>documents</a:t>
            </a:r>
            <a:endParaRPr sz="900" kern="0" dirty="0">
              <a:solidFill>
                <a:schemeClr val="accent1"/>
              </a:solidFill>
              <a:latin typeface="Segoe UI"/>
              <a:cs typeface="Segoe UI"/>
            </a:endParaRPr>
          </a:p>
          <a:p>
            <a:pPr marL="167879" marR="322184" indent="-160735" defTabSz="514350">
              <a:lnSpc>
                <a:spcPts val="1069"/>
              </a:lnSpc>
              <a:spcBef>
                <a:spcPts val="45"/>
              </a:spcBef>
            </a:pPr>
            <a:r>
              <a:rPr sz="900" kern="0" spc="-51" dirty="0">
                <a:solidFill>
                  <a:schemeClr val="accent1"/>
                </a:solidFill>
                <a:latin typeface="MS Gothic"/>
                <a:cs typeface="MS Gothic"/>
              </a:rPr>
              <a:t>・ </a:t>
            </a:r>
            <a:r>
              <a:rPr sz="900" kern="0" dirty="0">
                <a:solidFill>
                  <a:schemeClr val="accent1"/>
                </a:solidFill>
                <a:latin typeface="Segoe UI"/>
                <a:cs typeface="Segoe UI"/>
              </a:rPr>
              <a:t>Often</a:t>
            </a:r>
            <a:r>
              <a:rPr sz="900" kern="0" spc="-11" dirty="0">
                <a:solidFill>
                  <a:schemeClr val="accent1"/>
                </a:solidFill>
                <a:latin typeface="Segoe UI"/>
                <a:cs typeface="Segoe UI"/>
              </a:rPr>
              <a:t> </a:t>
            </a:r>
            <a:r>
              <a:rPr sz="900" kern="0" dirty="0">
                <a:solidFill>
                  <a:schemeClr val="accent1"/>
                </a:solidFill>
                <a:latin typeface="Segoe UI"/>
                <a:cs typeface="Segoe UI"/>
              </a:rPr>
              <a:t>responds</a:t>
            </a:r>
            <a:r>
              <a:rPr sz="900" kern="0" spc="-11" dirty="0">
                <a:solidFill>
                  <a:schemeClr val="accent1"/>
                </a:solidFill>
                <a:latin typeface="Segoe UI"/>
                <a:cs typeface="Segoe UI"/>
              </a:rPr>
              <a:t> </a:t>
            </a:r>
            <a:r>
              <a:rPr sz="900" kern="0" dirty="0">
                <a:solidFill>
                  <a:schemeClr val="accent1"/>
                </a:solidFill>
                <a:latin typeface="Segoe UI"/>
                <a:cs typeface="Segoe UI"/>
              </a:rPr>
              <a:t>to</a:t>
            </a:r>
            <a:r>
              <a:rPr sz="900" kern="0" spc="-11" dirty="0">
                <a:solidFill>
                  <a:schemeClr val="accent1"/>
                </a:solidFill>
                <a:latin typeface="Segoe UI"/>
                <a:cs typeface="Segoe UI"/>
              </a:rPr>
              <a:t> </a:t>
            </a:r>
            <a:r>
              <a:rPr sz="900" kern="0" dirty="0">
                <a:solidFill>
                  <a:schemeClr val="accent1"/>
                </a:solidFill>
                <a:latin typeface="Segoe UI"/>
                <a:cs typeface="Segoe UI"/>
              </a:rPr>
              <a:t>questions</a:t>
            </a:r>
            <a:r>
              <a:rPr sz="900" kern="0" spc="-11" dirty="0">
                <a:solidFill>
                  <a:schemeClr val="accent1"/>
                </a:solidFill>
                <a:latin typeface="Segoe UI"/>
                <a:cs typeface="Segoe UI"/>
              </a:rPr>
              <a:t> </a:t>
            </a:r>
            <a:r>
              <a:rPr sz="900" kern="0" dirty="0">
                <a:solidFill>
                  <a:schemeClr val="accent1"/>
                </a:solidFill>
                <a:latin typeface="Segoe UI"/>
                <a:cs typeface="Segoe UI"/>
              </a:rPr>
              <a:t>with</a:t>
            </a:r>
            <a:r>
              <a:rPr sz="900" kern="0" spc="-11" dirty="0">
                <a:solidFill>
                  <a:schemeClr val="accent1"/>
                </a:solidFill>
                <a:latin typeface="Segoe UI"/>
                <a:cs typeface="Segoe UI"/>
              </a:rPr>
              <a:t> more </a:t>
            </a:r>
            <a:r>
              <a:rPr sz="900" kern="0" dirty="0">
                <a:solidFill>
                  <a:schemeClr val="accent1"/>
                </a:solidFill>
                <a:latin typeface="Segoe UI"/>
                <a:cs typeface="Segoe UI"/>
              </a:rPr>
              <a:t>questions</a:t>
            </a:r>
            <a:r>
              <a:rPr sz="900" kern="0" spc="-14" dirty="0">
                <a:solidFill>
                  <a:schemeClr val="accent1"/>
                </a:solidFill>
                <a:latin typeface="Segoe UI"/>
                <a:cs typeface="Segoe UI"/>
              </a:rPr>
              <a:t>, </a:t>
            </a:r>
            <a:r>
              <a:rPr sz="900" kern="0" spc="-11" dirty="0">
                <a:solidFill>
                  <a:schemeClr val="accent1"/>
                </a:solidFill>
                <a:latin typeface="Segoe UI"/>
                <a:cs typeface="Segoe UI"/>
              </a:rPr>
              <a:t>etc.:</a:t>
            </a:r>
            <a:endParaRPr sz="900" kern="0" dirty="0">
              <a:solidFill>
                <a:schemeClr val="accent1"/>
              </a:solidFill>
              <a:latin typeface="Segoe UI"/>
              <a:cs typeface="Segoe UI"/>
            </a:endParaRPr>
          </a:p>
        </p:txBody>
      </p:sp>
      <p:sp>
        <p:nvSpPr>
          <p:cNvPr id="10" name="object 4">
            <a:extLst>
              <a:ext uri="{FF2B5EF4-FFF2-40B4-BE49-F238E27FC236}">
                <a16:creationId xmlns:a16="http://schemas.microsoft.com/office/drawing/2014/main" id="{FC7E1003-3E53-C2D9-61CB-F2AA4AA3A493}"/>
              </a:ext>
            </a:extLst>
          </p:cNvPr>
          <p:cNvSpPr txBox="1"/>
          <p:nvPr/>
        </p:nvSpPr>
        <p:spPr>
          <a:xfrm>
            <a:off x="4312772" y="1525876"/>
            <a:ext cx="1647706" cy="286008"/>
          </a:xfrm>
          <a:prstGeom prst="rect">
            <a:avLst/>
          </a:prstGeom>
        </p:spPr>
        <p:txBody>
          <a:bodyPr vert="horz" wrap="square" lIns="0" tIns="12859" rIns="0" bIns="0" rtlCol="0">
            <a:spAutoFit/>
          </a:bodyPr>
          <a:lstStyle/>
          <a:p>
            <a:pPr marL="7144" marR="2858" defTabSz="514350">
              <a:lnSpc>
                <a:spcPts val="1069"/>
              </a:lnSpc>
              <a:spcBef>
                <a:spcPts val="101"/>
              </a:spcBef>
            </a:pPr>
            <a:r>
              <a:rPr sz="900" kern="0" dirty="0">
                <a:solidFill>
                  <a:schemeClr val="accent1"/>
                </a:solidFill>
                <a:latin typeface="Segoe UI"/>
                <a:cs typeface="Segoe UI"/>
              </a:rPr>
              <a:t>It</a:t>
            </a:r>
            <a:r>
              <a:rPr sz="900" kern="0" spc="-17" dirty="0">
                <a:solidFill>
                  <a:schemeClr val="accent1"/>
                </a:solidFill>
                <a:latin typeface="Segoe UI"/>
                <a:cs typeface="Segoe UI"/>
              </a:rPr>
              <a:t> </a:t>
            </a:r>
            <a:r>
              <a:rPr sz="900" kern="0" dirty="0">
                <a:solidFill>
                  <a:schemeClr val="accent1"/>
                </a:solidFill>
                <a:latin typeface="Segoe UI"/>
                <a:cs typeface="Segoe UI"/>
              </a:rPr>
              <a:t>can</a:t>
            </a:r>
            <a:r>
              <a:rPr sz="900" kern="0" spc="-17" dirty="0">
                <a:solidFill>
                  <a:schemeClr val="accent1"/>
                </a:solidFill>
                <a:latin typeface="Segoe UI"/>
                <a:cs typeface="Segoe UI"/>
              </a:rPr>
              <a:t> </a:t>
            </a:r>
            <a:r>
              <a:rPr sz="900" kern="0" dirty="0">
                <a:solidFill>
                  <a:schemeClr val="accent1"/>
                </a:solidFill>
                <a:latin typeface="Segoe UI"/>
                <a:cs typeface="Segoe UI"/>
              </a:rPr>
              <a:t>be</a:t>
            </a:r>
            <a:r>
              <a:rPr sz="900" kern="0" spc="-8" dirty="0">
                <a:solidFill>
                  <a:schemeClr val="accent1"/>
                </a:solidFill>
                <a:latin typeface="Segoe UI"/>
                <a:cs typeface="Segoe UI"/>
              </a:rPr>
              <a:t> </a:t>
            </a:r>
            <a:r>
              <a:rPr sz="900" kern="0" dirty="0">
                <a:solidFill>
                  <a:schemeClr val="accent1"/>
                </a:solidFill>
                <a:latin typeface="Segoe UI"/>
                <a:cs typeface="Segoe UI"/>
              </a:rPr>
              <a:t>tricked</a:t>
            </a:r>
            <a:r>
              <a:rPr sz="900" kern="0" spc="-17" dirty="0">
                <a:solidFill>
                  <a:schemeClr val="accent1"/>
                </a:solidFill>
                <a:latin typeface="Segoe UI"/>
                <a:cs typeface="Segoe UI"/>
              </a:rPr>
              <a:t> </a:t>
            </a:r>
            <a:r>
              <a:rPr sz="900" kern="0" dirty="0">
                <a:solidFill>
                  <a:schemeClr val="accent1"/>
                </a:solidFill>
                <a:latin typeface="Segoe UI"/>
                <a:cs typeface="Segoe UI"/>
              </a:rPr>
              <a:t>into</a:t>
            </a:r>
            <a:r>
              <a:rPr sz="900" kern="0" spc="-11" dirty="0">
                <a:solidFill>
                  <a:schemeClr val="accent1"/>
                </a:solidFill>
                <a:latin typeface="Segoe UI"/>
                <a:cs typeface="Segoe UI"/>
              </a:rPr>
              <a:t> </a:t>
            </a:r>
            <a:r>
              <a:rPr sz="900" kern="0" spc="-6" dirty="0">
                <a:solidFill>
                  <a:schemeClr val="accent1"/>
                </a:solidFill>
                <a:latin typeface="Segoe UI"/>
                <a:cs typeface="Segoe UI"/>
              </a:rPr>
              <a:t>performing </a:t>
            </a:r>
            <a:r>
              <a:rPr sz="900" kern="0" dirty="0">
                <a:solidFill>
                  <a:schemeClr val="accent1"/>
                </a:solidFill>
                <a:latin typeface="Segoe UI"/>
                <a:cs typeface="Segoe UI"/>
              </a:rPr>
              <a:t>tasks</a:t>
            </a:r>
            <a:r>
              <a:rPr sz="900" kern="0" spc="-14" dirty="0">
                <a:solidFill>
                  <a:schemeClr val="accent1"/>
                </a:solidFill>
                <a:latin typeface="Segoe UI"/>
                <a:cs typeface="Segoe UI"/>
              </a:rPr>
              <a:t> </a:t>
            </a:r>
            <a:r>
              <a:rPr sz="900" kern="0" dirty="0">
                <a:solidFill>
                  <a:schemeClr val="accent1"/>
                </a:solidFill>
                <a:latin typeface="Segoe UI"/>
                <a:cs typeface="Segoe UI"/>
              </a:rPr>
              <a:t>with</a:t>
            </a:r>
            <a:r>
              <a:rPr sz="900" kern="0" spc="-14" dirty="0">
                <a:solidFill>
                  <a:schemeClr val="accent1"/>
                </a:solidFill>
                <a:latin typeface="Segoe UI"/>
                <a:cs typeface="Segoe UI"/>
              </a:rPr>
              <a:t> </a:t>
            </a:r>
            <a:r>
              <a:rPr sz="900" kern="0" dirty="0">
                <a:solidFill>
                  <a:schemeClr val="accent1"/>
                </a:solidFill>
                <a:latin typeface="Segoe UI"/>
                <a:cs typeface="Segoe UI"/>
              </a:rPr>
              <a:t>prompt</a:t>
            </a:r>
            <a:r>
              <a:rPr sz="900" kern="0" spc="-14" dirty="0">
                <a:solidFill>
                  <a:schemeClr val="accent1"/>
                </a:solidFill>
                <a:latin typeface="Segoe UI"/>
                <a:cs typeface="Segoe UI"/>
              </a:rPr>
              <a:t> </a:t>
            </a:r>
            <a:r>
              <a:rPr sz="900" kern="0" spc="-6" dirty="0">
                <a:solidFill>
                  <a:schemeClr val="accent1"/>
                </a:solidFill>
                <a:latin typeface="Segoe UI"/>
                <a:cs typeface="Segoe UI"/>
              </a:rPr>
              <a:t>engineering:</a:t>
            </a:r>
            <a:endParaRPr sz="900" kern="0" dirty="0">
              <a:solidFill>
                <a:schemeClr val="accent1"/>
              </a:solidFill>
              <a:latin typeface="Segoe UI"/>
              <a:cs typeface="Segoe UI"/>
            </a:endParaRPr>
          </a:p>
        </p:txBody>
      </p:sp>
      <p:pic>
        <p:nvPicPr>
          <p:cNvPr id="12" name="Picture 11">
            <a:extLst>
              <a:ext uri="{FF2B5EF4-FFF2-40B4-BE49-F238E27FC236}">
                <a16:creationId xmlns:a16="http://schemas.microsoft.com/office/drawing/2014/main" id="{EED70A19-D14B-B6A5-C3E8-7253AF9590DD}"/>
              </a:ext>
            </a:extLst>
          </p:cNvPr>
          <p:cNvPicPr>
            <a:picLocks noChangeAspect="1"/>
          </p:cNvPicPr>
          <p:nvPr/>
        </p:nvPicPr>
        <p:blipFill>
          <a:blip r:embed="rId2"/>
          <a:stretch>
            <a:fillRect/>
          </a:stretch>
        </p:blipFill>
        <p:spPr>
          <a:xfrm>
            <a:off x="342900" y="2230993"/>
            <a:ext cx="3171825" cy="1550194"/>
          </a:xfrm>
          <a:prstGeom prst="rect">
            <a:avLst/>
          </a:prstGeom>
        </p:spPr>
      </p:pic>
      <p:pic>
        <p:nvPicPr>
          <p:cNvPr id="14" name="Picture 13">
            <a:extLst>
              <a:ext uri="{FF2B5EF4-FFF2-40B4-BE49-F238E27FC236}">
                <a16:creationId xmlns:a16="http://schemas.microsoft.com/office/drawing/2014/main" id="{70B51D36-7733-9BB6-6D55-8A23B3EB83E6}"/>
              </a:ext>
            </a:extLst>
          </p:cNvPr>
          <p:cNvPicPr>
            <a:picLocks noChangeAspect="1"/>
          </p:cNvPicPr>
          <p:nvPr/>
        </p:nvPicPr>
        <p:blipFill>
          <a:blip r:embed="rId3"/>
          <a:stretch>
            <a:fillRect/>
          </a:stretch>
        </p:blipFill>
        <p:spPr>
          <a:xfrm>
            <a:off x="4113371" y="1997888"/>
            <a:ext cx="2185988" cy="1943100"/>
          </a:xfrm>
          <a:prstGeom prst="rect">
            <a:avLst/>
          </a:prstGeom>
        </p:spPr>
      </p:pic>
    </p:spTree>
    <p:extLst>
      <p:ext uri="{BB962C8B-B14F-4D97-AF65-F5344CB8AC3E}">
        <p14:creationId xmlns:p14="http://schemas.microsoft.com/office/powerpoint/2010/main" val="3124331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16FF-66D3-EE19-47B7-A6D3206EC3DE}"/>
              </a:ext>
            </a:extLst>
          </p:cNvPr>
          <p:cNvSpPr>
            <a:spLocks noGrp="1"/>
          </p:cNvSpPr>
          <p:nvPr>
            <p:ph type="ctrTitle"/>
          </p:nvPr>
        </p:nvSpPr>
        <p:spPr/>
        <p:txBody>
          <a:bodyPr/>
          <a:lstStyle/>
          <a:p>
            <a:r>
              <a:rPr lang="en-US" dirty="0"/>
              <a:t>Let’s Practice!</a:t>
            </a:r>
          </a:p>
        </p:txBody>
      </p:sp>
      <p:sp>
        <p:nvSpPr>
          <p:cNvPr id="3" name="Subtitle 2">
            <a:extLst>
              <a:ext uri="{FF2B5EF4-FFF2-40B4-BE49-F238E27FC236}">
                <a16:creationId xmlns:a16="http://schemas.microsoft.com/office/drawing/2014/main" id="{E84423D9-3E3A-B294-5F20-90DE57714499}"/>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0A42407-D83C-527F-0DFB-B0CF019BF3E4}"/>
              </a:ext>
            </a:extLst>
          </p:cNvPr>
          <p:cNvSpPr>
            <a:spLocks noGrp="1"/>
          </p:cNvSpPr>
          <p:nvPr>
            <p:ph type="sldNum" sz="quarter" idx="4"/>
          </p:nvPr>
        </p:nvSpPr>
        <p:spPr/>
        <p:txBody>
          <a:bodyPr/>
          <a:lstStyle/>
          <a:p>
            <a:fld id="{F8E24598-D429-A34B-B4A6-5808099B37D3}" type="slidenum">
              <a:rPr lang="en-US" smtClean="0"/>
              <a:pPr/>
              <a:t>17</a:t>
            </a:fld>
            <a:endParaRPr lang="en-US" dirty="0"/>
          </a:p>
        </p:txBody>
      </p:sp>
    </p:spTree>
    <p:extLst>
      <p:ext uri="{BB962C8B-B14F-4D97-AF65-F5344CB8AC3E}">
        <p14:creationId xmlns:p14="http://schemas.microsoft.com/office/powerpoint/2010/main" val="59614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18</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913023" y="1927675"/>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1253530"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5064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242805"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78278"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2206024" y="1638839"/>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266302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F1E9-8E5F-F76E-7248-F521EEA37826}"/>
              </a:ext>
            </a:extLst>
          </p:cNvPr>
          <p:cNvSpPr>
            <a:spLocks noGrp="1"/>
          </p:cNvSpPr>
          <p:nvPr>
            <p:ph type="title"/>
          </p:nvPr>
        </p:nvSpPr>
        <p:spPr/>
        <p:txBody>
          <a:bodyPr/>
          <a:lstStyle/>
          <a:p>
            <a:r>
              <a:rPr lang="en-US" dirty="0"/>
              <a:t>Fine Tune on Conversations</a:t>
            </a:r>
          </a:p>
        </p:txBody>
      </p:sp>
      <p:sp>
        <p:nvSpPr>
          <p:cNvPr id="4" name="Slide Number Placeholder 3">
            <a:extLst>
              <a:ext uri="{FF2B5EF4-FFF2-40B4-BE49-F238E27FC236}">
                <a16:creationId xmlns:a16="http://schemas.microsoft.com/office/drawing/2014/main" id="{59485E57-320E-7036-75DF-8C3C8FA9DE93}"/>
              </a:ext>
            </a:extLst>
          </p:cNvPr>
          <p:cNvSpPr>
            <a:spLocks noGrp="1"/>
          </p:cNvSpPr>
          <p:nvPr>
            <p:ph type="sldNum" sz="quarter" idx="4"/>
          </p:nvPr>
        </p:nvSpPr>
        <p:spPr/>
        <p:txBody>
          <a:bodyPr/>
          <a:lstStyle/>
          <a:p>
            <a:fld id="{6DAB3F6F-6A30-410C-8DAB-3E7769D71CBC}" type="slidenum">
              <a:rPr lang="en-US" smtClean="0"/>
              <a:pPr/>
              <a:t>19</a:t>
            </a:fld>
            <a:endParaRPr lang="en-US" dirty="0"/>
          </a:p>
        </p:txBody>
      </p:sp>
      <p:grpSp>
        <p:nvGrpSpPr>
          <p:cNvPr id="5" name="object 3">
            <a:extLst>
              <a:ext uri="{FF2B5EF4-FFF2-40B4-BE49-F238E27FC236}">
                <a16:creationId xmlns:a16="http://schemas.microsoft.com/office/drawing/2014/main" id="{E0C75DDC-38F9-3925-7F95-EEDB73CC36F2}"/>
              </a:ext>
            </a:extLst>
          </p:cNvPr>
          <p:cNvGrpSpPr/>
          <p:nvPr/>
        </p:nvGrpSpPr>
        <p:grpSpPr>
          <a:xfrm>
            <a:off x="2064771" y="1294132"/>
            <a:ext cx="2728458" cy="3002458"/>
            <a:chOff x="1864153" y="1133200"/>
            <a:chExt cx="4850591" cy="5337703"/>
          </a:xfrm>
        </p:grpSpPr>
        <p:pic>
          <p:nvPicPr>
            <p:cNvPr id="6" name="object 4">
              <a:extLst>
                <a:ext uri="{FF2B5EF4-FFF2-40B4-BE49-F238E27FC236}">
                  <a16:creationId xmlns:a16="http://schemas.microsoft.com/office/drawing/2014/main" id="{FFC6DF4A-EB6D-72FA-B595-45C421AE4186}"/>
                </a:ext>
              </a:extLst>
            </p:cNvPr>
            <p:cNvPicPr/>
            <p:nvPr/>
          </p:nvPicPr>
          <p:blipFill>
            <a:blip r:embed="rId2" cstate="print"/>
            <a:stretch>
              <a:fillRect/>
            </a:stretch>
          </p:blipFill>
          <p:spPr>
            <a:xfrm>
              <a:off x="1880616" y="1149095"/>
              <a:ext cx="4834128" cy="5321808"/>
            </a:xfrm>
            <a:prstGeom prst="rect">
              <a:avLst/>
            </a:prstGeom>
          </p:spPr>
        </p:pic>
        <p:sp>
          <p:nvSpPr>
            <p:cNvPr id="8" name="object 6">
              <a:extLst>
                <a:ext uri="{FF2B5EF4-FFF2-40B4-BE49-F238E27FC236}">
                  <a16:creationId xmlns:a16="http://schemas.microsoft.com/office/drawing/2014/main" id="{74C91781-B5B6-7FB8-CCB1-DA1FF4D31FB7}"/>
                </a:ext>
              </a:extLst>
            </p:cNvPr>
            <p:cNvSpPr/>
            <p:nvPr/>
          </p:nvSpPr>
          <p:spPr>
            <a:xfrm>
              <a:off x="1864153" y="1133200"/>
              <a:ext cx="4687570" cy="5175250"/>
            </a:xfrm>
            <a:custGeom>
              <a:avLst/>
              <a:gdLst/>
              <a:ahLst/>
              <a:cxnLst/>
              <a:rect l="l" t="t" r="r" b="b"/>
              <a:pathLst>
                <a:path w="4687570" h="5175250">
                  <a:moveTo>
                    <a:pt x="0" y="88171"/>
                  </a:moveTo>
                  <a:lnTo>
                    <a:pt x="6928" y="53851"/>
                  </a:lnTo>
                  <a:lnTo>
                    <a:pt x="25824" y="25824"/>
                  </a:lnTo>
                  <a:lnTo>
                    <a:pt x="53851" y="6928"/>
                  </a:lnTo>
                  <a:lnTo>
                    <a:pt x="88171" y="0"/>
                  </a:lnTo>
                  <a:lnTo>
                    <a:pt x="4599244" y="0"/>
                  </a:lnTo>
                  <a:lnTo>
                    <a:pt x="4633564" y="6928"/>
                  </a:lnTo>
                  <a:lnTo>
                    <a:pt x="4661591" y="25824"/>
                  </a:lnTo>
                  <a:lnTo>
                    <a:pt x="4680487" y="53851"/>
                  </a:lnTo>
                  <a:lnTo>
                    <a:pt x="4687416" y="88171"/>
                  </a:lnTo>
                  <a:lnTo>
                    <a:pt x="4687416" y="5086685"/>
                  </a:lnTo>
                  <a:lnTo>
                    <a:pt x="4680487" y="5121005"/>
                  </a:lnTo>
                  <a:lnTo>
                    <a:pt x="4661591" y="5149032"/>
                  </a:lnTo>
                  <a:lnTo>
                    <a:pt x="4633564" y="5167928"/>
                  </a:lnTo>
                  <a:lnTo>
                    <a:pt x="4599244" y="5174857"/>
                  </a:lnTo>
                  <a:lnTo>
                    <a:pt x="88171" y="5174857"/>
                  </a:lnTo>
                  <a:lnTo>
                    <a:pt x="53851" y="5167928"/>
                  </a:lnTo>
                  <a:lnTo>
                    <a:pt x="25824" y="5149032"/>
                  </a:lnTo>
                  <a:lnTo>
                    <a:pt x="6928" y="5121005"/>
                  </a:lnTo>
                  <a:lnTo>
                    <a:pt x="0" y="5086685"/>
                  </a:lnTo>
                  <a:lnTo>
                    <a:pt x="0" y="88171"/>
                  </a:lnTo>
                  <a:close/>
                </a:path>
              </a:pathLst>
            </a:custGeom>
            <a:ln w="19050">
              <a:solidFill>
                <a:schemeClr val="accent1"/>
              </a:solidFill>
            </a:ln>
          </p:spPr>
          <p:txBody>
            <a:bodyPr wrap="square" lIns="0" tIns="0" rIns="0" bIns="0" rtlCol="0"/>
            <a:lstStyle/>
            <a:p>
              <a:pPr defTabSz="514350"/>
              <a:endParaRPr sz="1013" kern="0">
                <a:solidFill>
                  <a:sysClr val="windowText" lastClr="000000"/>
                </a:solidFill>
              </a:endParaRPr>
            </a:p>
          </p:txBody>
        </p:sp>
      </p:grpSp>
      <p:sp>
        <p:nvSpPr>
          <p:cNvPr id="9" name="object 7">
            <a:extLst>
              <a:ext uri="{FF2B5EF4-FFF2-40B4-BE49-F238E27FC236}">
                <a16:creationId xmlns:a16="http://schemas.microsoft.com/office/drawing/2014/main" id="{A87E3DB7-3EE5-F9A1-1E44-100446866805}"/>
              </a:ext>
            </a:extLst>
          </p:cNvPr>
          <p:cNvSpPr txBox="1"/>
          <p:nvPr/>
        </p:nvSpPr>
        <p:spPr>
          <a:xfrm>
            <a:off x="2159145" y="1378744"/>
            <a:ext cx="482204" cy="163090"/>
          </a:xfrm>
          <a:prstGeom prst="rect">
            <a:avLst/>
          </a:prstGeom>
        </p:spPr>
        <p:txBody>
          <a:bodyPr vert="horz" wrap="square" lIns="0" tIns="7144" rIns="0" bIns="0" rtlCol="0">
            <a:spAutoFit/>
          </a:bodyPr>
          <a:lstStyle/>
          <a:p>
            <a:pPr marL="7144" defTabSz="514350">
              <a:spcBef>
                <a:spcPts val="56"/>
              </a:spcBef>
            </a:pPr>
            <a:r>
              <a:rPr sz="1013" b="1" kern="0" spc="-6" dirty="0">
                <a:solidFill>
                  <a:schemeClr val="accent1"/>
                </a:solidFill>
                <a:cs typeface="Segoe UI Semibold"/>
              </a:rPr>
              <a:t>Prompt:</a:t>
            </a:r>
            <a:endParaRPr sz="1013" kern="0" dirty="0">
              <a:solidFill>
                <a:schemeClr val="accent1"/>
              </a:solidFill>
              <a:cs typeface="Segoe UI Semibold"/>
            </a:endParaRPr>
          </a:p>
        </p:txBody>
      </p:sp>
      <p:sp>
        <p:nvSpPr>
          <p:cNvPr id="10" name="object 8">
            <a:extLst>
              <a:ext uri="{FF2B5EF4-FFF2-40B4-BE49-F238E27FC236}">
                <a16:creationId xmlns:a16="http://schemas.microsoft.com/office/drawing/2014/main" id="{EC75FF86-D62A-EC04-4C3A-16ECD156F212}"/>
              </a:ext>
            </a:extLst>
          </p:cNvPr>
          <p:cNvSpPr txBox="1"/>
          <p:nvPr/>
        </p:nvSpPr>
        <p:spPr>
          <a:xfrm>
            <a:off x="2159146" y="1571626"/>
            <a:ext cx="2433518" cy="2442536"/>
          </a:xfrm>
          <a:prstGeom prst="rect">
            <a:avLst/>
          </a:prstGeom>
        </p:spPr>
        <p:txBody>
          <a:bodyPr vert="horz" wrap="square" lIns="0" tIns="7501" rIns="0" bIns="0" rtlCol="0">
            <a:spAutoFit/>
          </a:bodyPr>
          <a:lstStyle/>
          <a:p>
            <a:pPr marL="7144" marR="41077" defTabSz="514350">
              <a:lnSpc>
                <a:spcPct val="99300"/>
              </a:lnSpc>
              <a:spcBef>
                <a:spcPts val="59"/>
              </a:spcBef>
            </a:pPr>
            <a:r>
              <a:rPr sz="506" kern="0" dirty="0">
                <a:solidFill>
                  <a:schemeClr val="accent1"/>
                </a:solidFill>
                <a:latin typeface="Courier New"/>
                <a:cs typeface="Courier New"/>
              </a:rPr>
              <a:t>"Can</a:t>
            </a:r>
            <a:r>
              <a:rPr sz="506" kern="0" spc="-34" dirty="0">
                <a:solidFill>
                  <a:schemeClr val="accent1"/>
                </a:solidFill>
                <a:latin typeface="Courier New"/>
                <a:cs typeface="Courier New"/>
              </a:rPr>
              <a:t> </a:t>
            </a:r>
            <a:r>
              <a:rPr sz="506" kern="0" dirty="0">
                <a:solidFill>
                  <a:schemeClr val="accent1"/>
                </a:solidFill>
                <a:latin typeface="Courier New"/>
                <a:cs typeface="Courier New"/>
              </a:rPr>
              <a:t>you</a:t>
            </a:r>
            <a:r>
              <a:rPr sz="506" kern="0" spc="-31" dirty="0">
                <a:solidFill>
                  <a:schemeClr val="accent1"/>
                </a:solidFill>
                <a:latin typeface="Courier New"/>
                <a:cs typeface="Courier New"/>
              </a:rPr>
              <a:t> </a:t>
            </a:r>
            <a:r>
              <a:rPr sz="506" kern="0" dirty="0">
                <a:solidFill>
                  <a:schemeClr val="accent1"/>
                </a:solidFill>
                <a:latin typeface="Courier New"/>
                <a:cs typeface="Courier New"/>
              </a:rPr>
              <a:t>write</a:t>
            </a:r>
            <a:r>
              <a:rPr sz="506" kern="0" spc="-31" dirty="0">
                <a:solidFill>
                  <a:schemeClr val="accent1"/>
                </a:solidFill>
                <a:latin typeface="Courier New"/>
                <a:cs typeface="Courier New"/>
              </a:rPr>
              <a:t> </a:t>
            </a:r>
            <a:r>
              <a:rPr sz="506" kern="0" dirty="0">
                <a:solidFill>
                  <a:schemeClr val="accent1"/>
                </a:solidFill>
                <a:latin typeface="Courier New"/>
                <a:cs typeface="Courier New"/>
              </a:rPr>
              <a:t>a</a:t>
            </a:r>
            <a:r>
              <a:rPr sz="506" kern="0" spc="-31" dirty="0">
                <a:solidFill>
                  <a:schemeClr val="accent1"/>
                </a:solidFill>
                <a:latin typeface="Courier New"/>
                <a:cs typeface="Courier New"/>
              </a:rPr>
              <a:t> </a:t>
            </a:r>
            <a:r>
              <a:rPr sz="506" kern="0" dirty="0">
                <a:solidFill>
                  <a:schemeClr val="accent1"/>
                </a:solidFill>
                <a:latin typeface="Courier New"/>
                <a:cs typeface="Courier New"/>
              </a:rPr>
              <a:t>short</a:t>
            </a:r>
            <a:r>
              <a:rPr sz="506" kern="0" spc="-31" dirty="0">
                <a:solidFill>
                  <a:schemeClr val="accent1"/>
                </a:solidFill>
                <a:latin typeface="Courier New"/>
                <a:cs typeface="Courier New"/>
              </a:rPr>
              <a:t> </a:t>
            </a:r>
            <a:r>
              <a:rPr sz="506" kern="0" dirty="0">
                <a:solidFill>
                  <a:schemeClr val="accent1"/>
                </a:solidFill>
                <a:latin typeface="Courier New"/>
                <a:cs typeface="Courier New"/>
              </a:rPr>
              <a:t>introduction</a:t>
            </a:r>
            <a:r>
              <a:rPr sz="506" kern="0" spc="-34" dirty="0">
                <a:solidFill>
                  <a:schemeClr val="accent1"/>
                </a:solidFill>
                <a:latin typeface="Courier New"/>
                <a:cs typeface="Courier New"/>
              </a:rPr>
              <a:t> </a:t>
            </a:r>
            <a:r>
              <a:rPr sz="506" kern="0" dirty="0">
                <a:solidFill>
                  <a:schemeClr val="accent1"/>
                </a:solidFill>
                <a:latin typeface="Courier New"/>
                <a:cs typeface="Courier New"/>
              </a:rPr>
              <a:t>about</a:t>
            </a:r>
            <a:r>
              <a:rPr sz="506" kern="0" spc="-31" dirty="0">
                <a:solidFill>
                  <a:schemeClr val="accent1"/>
                </a:solidFill>
                <a:latin typeface="Courier New"/>
                <a:cs typeface="Courier New"/>
              </a:rPr>
              <a:t> </a:t>
            </a:r>
            <a:r>
              <a:rPr sz="506" kern="0" dirty="0">
                <a:solidFill>
                  <a:schemeClr val="accent1"/>
                </a:solidFill>
                <a:latin typeface="Courier New"/>
                <a:cs typeface="Courier New"/>
              </a:rPr>
              <a:t>the</a:t>
            </a:r>
            <a:r>
              <a:rPr sz="506" kern="0" spc="-31" dirty="0">
                <a:solidFill>
                  <a:schemeClr val="accent1"/>
                </a:solidFill>
                <a:latin typeface="Courier New"/>
                <a:cs typeface="Courier New"/>
              </a:rPr>
              <a:t> </a:t>
            </a:r>
            <a:r>
              <a:rPr sz="506" kern="0" dirty="0">
                <a:solidFill>
                  <a:schemeClr val="accent1"/>
                </a:solidFill>
                <a:latin typeface="Courier New"/>
                <a:cs typeface="Courier New"/>
              </a:rPr>
              <a:t>relevance</a:t>
            </a:r>
            <a:r>
              <a:rPr sz="506" kern="0" spc="-31" dirty="0">
                <a:solidFill>
                  <a:schemeClr val="accent1"/>
                </a:solidFill>
                <a:latin typeface="Courier New"/>
                <a:cs typeface="Courier New"/>
              </a:rPr>
              <a:t> </a:t>
            </a:r>
            <a:r>
              <a:rPr sz="506" kern="0" dirty="0">
                <a:solidFill>
                  <a:schemeClr val="accent1"/>
                </a:solidFill>
                <a:latin typeface="Courier New"/>
                <a:cs typeface="Courier New"/>
              </a:rPr>
              <a:t>of</a:t>
            </a:r>
            <a:r>
              <a:rPr sz="506" kern="0" spc="-31" dirty="0">
                <a:solidFill>
                  <a:schemeClr val="accent1"/>
                </a:solidFill>
                <a:latin typeface="Courier New"/>
                <a:cs typeface="Courier New"/>
              </a:rPr>
              <a:t> </a:t>
            </a:r>
            <a:r>
              <a:rPr sz="506" kern="0" spc="-14" dirty="0">
                <a:solidFill>
                  <a:schemeClr val="accent1"/>
                </a:solidFill>
                <a:latin typeface="Courier New"/>
                <a:cs typeface="Courier New"/>
              </a:rPr>
              <a:t>the </a:t>
            </a:r>
            <a:r>
              <a:rPr sz="506" kern="0" dirty="0">
                <a:solidFill>
                  <a:schemeClr val="accent1"/>
                </a:solidFill>
                <a:latin typeface="Courier New"/>
                <a:cs typeface="Courier New"/>
              </a:rPr>
              <a:t>term</a:t>
            </a:r>
            <a:r>
              <a:rPr sz="506" kern="0" spc="-42" dirty="0">
                <a:solidFill>
                  <a:schemeClr val="accent1"/>
                </a:solidFill>
                <a:latin typeface="Courier New"/>
                <a:cs typeface="Courier New"/>
              </a:rPr>
              <a:t> </a:t>
            </a:r>
            <a:r>
              <a:rPr sz="506" kern="0" dirty="0">
                <a:solidFill>
                  <a:schemeClr val="accent1"/>
                </a:solidFill>
                <a:latin typeface="Courier New"/>
                <a:cs typeface="Courier New"/>
              </a:rPr>
              <a:t>"monopsony"</a:t>
            </a:r>
            <a:r>
              <a:rPr sz="506" kern="0" spc="-40" dirty="0">
                <a:solidFill>
                  <a:schemeClr val="accent1"/>
                </a:solidFill>
                <a:latin typeface="Courier New"/>
                <a:cs typeface="Courier New"/>
              </a:rPr>
              <a:t> </a:t>
            </a:r>
            <a:r>
              <a:rPr sz="506" kern="0" dirty="0">
                <a:solidFill>
                  <a:schemeClr val="accent1"/>
                </a:solidFill>
                <a:latin typeface="Courier New"/>
                <a:cs typeface="Courier New"/>
              </a:rPr>
              <a:t>in</a:t>
            </a:r>
            <a:r>
              <a:rPr sz="506" kern="0" spc="-40" dirty="0">
                <a:solidFill>
                  <a:schemeClr val="accent1"/>
                </a:solidFill>
                <a:latin typeface="Courier New"/>
                <a:cs typeface="Courier New"/>
              </a:rPr>
              <a:t> </a:t>
            </a:r>
            <a:r>
              <a:rPr sz="506" kern="0" dirty="0">
                <a:solidFill>
                  <a:schemeClr val="accent1"/>
                </a:solidFill>
                <a:latin typeface="Courier New"/>
                <a:cs typeface="Courier New"/>
              </a:rPr>
              <a:t>economics?</a:t>
            </a:r>
            <a:r>
              <a:rPr sz="506" kern="0" spc="-42" dirty="0">
                <a:solidFill>
                  <a:schemeClr val="accent1"/>
                </a:solidFill>
                <a:latin typeface="Courier New"/>
                <a:cs typeface="Courier New"/>
              </a:rPr>
              <a:t> </a:t>
            </a:r>
            <a:r>
              <a:rPr sz="506" kern="0" dirty="0">
                <a:solidFill>
                  <a:schemeClr val="accent1"/>
                </a:solidFill>
                <a:latin typeface="Courier New"/>
                <a:cs typeface="Courier New"/>
              </a:rPr>
              <a:t>Please</a:t>
            </a:r>
            <a:r>
              <a:rPr sz="506" kern="0" spc="-40" dirty="0">
                <a:solidFill>
                  <a:schemeClr val="accent1"/>
                </a:solidFill>
                <a:latin typeface="Courier New"/>
                <a:cs typeface="Courier New"/>
              </a:rPr>
              <a:t> </a:t>
            </a:r>
            <a:r>
              <a:rPr sz="506" kern="0" dirty="0">
                <a:solidFill>
                  <a:schemeClr val="accent1"/>
                </a:solidFill>
                <a:latin typeface="Courier New"/>
                <a:cs typeface="Courier New"/>
              </a:rPr>
              <a:t>use</a:t>
            </a:r>
            <a:r>
              <a:rPr sz="506" kern="0" spc="-40" dirty="0">
                <a:solidFill>
                  <a:schemeClr val="accent1"/>
                </a:solidFill>
                <a:latin typeface="Courier New"/>
                <a:cs typeface="Courier New"/>
              </a:rPr>
              <a:t> </a:t>
            </a:r>
            <a:r>
              <a:rPr sz="506" kern="0" dirty="0">
                <a:solidFill>
                  <a:schemeClr val="accent1"/>
                </a:solidFill>
                <a:latin typeface="Courier New"/>
                <a:cs typeface="Courier New"/>
              </a:rPr>
              <a:t>examples</a:t>
            </a:r>
            <a:r>
              <a:rPr sz="506" kern="0" spc="-40" dirty="0">
                <a:solidFill>
                  <a:schemeClr val="accent1"/>
                </a:solidFill>
                <a:latin typeface="Courier New"/>
                <a:cs typeface="Courier New"/>
              </a:rPr>
              <a:t> </a:t>
            </a:r>
            <a:r>
              <a:rPr sz="506" kern="0" dirty="0">
                <a:solidFill>
                  <a:schemeClr val="accent1"/>
                </a:solidFill>
                <a:latin typeface="Courier New"/>
                <a:cs typeface="Courier New"/>
              </a:rPr>
              <a:t>related</a:t>
            </a:r>
            <a:r>
              <a:rPr sz="506" kern="0" spc="-42" dirty="0">
                <a:solidFill>
                  <a:schemeClr val="accent1"/>
                </a:solidFill>
                <a:latin typeface="Courier New"/>
                <a:cs typeface="Courier New"/>
              </a:rPr>
              <a:t> </a:t>
            </a:r>
            <a:r>
              <a:rPr sz="506" kern="0" spc="-14" dirty="0">
                <a:solidFill>
                  <a:schemeClr val="accent1"/>
                </a:solidFill>
                <a:latin typeface="Courier New"/>
                <a:cs typeface="Courier New"/>
              </a:rPr>
              <a:t>to </a:t>
            </a:r>
            <a:r>
              <a:rPr sz="506" kern="0" dirty="0">
                <a:solidFill>
                  <a:schemeClr val="accent1"/>
                </a:solidFill>
                <a:latin typeface="Courier New"/>
                <a:cs typeface="Courier New"/>
              </a:rPr>
              <a:t>potential</a:t>
            </a:r>
            <a:r>
              <a:rPr sz="506" kern="0" spc="-37" dirty="0">
                <a:solidFill>
                  <a:schemeClr val="accent1"/>
                </a:solidFill>
                <a:latin typeface="Courier New"/>
                <a:cs typeface="Courier New"/>
              </a:rPr>
              <a:t> </a:t>
            </a:r>
            <a:r>
              <a:rPr sz="506" kern="0" dirty="0">
                <a:solidFill>
                  <a:schemeClr val="accent1"/>
                </a:solidFill>
                <a:latin typeface="Courier New"/>
                <a:cs typeface="Courier New"/>
              </a:rPr>
              <a:t>monopsonies</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7" dirty="0">
                <a:solidFill>
                  <a:schemeClr val="accent1"/>
                </a:solidFill>
                <a:latin typeface="Courier New"/>
                <a:cs typeface="Courier New"/>
              </a:rPr>
              <a:t> </a:t>
            </a:r>
            <a:r>
              <a:rPr sz="506" kern="0" dirty="0">
                <a:solidFill>
                  <a:schemeClr val="accent1"/>
                </a:solidFill>
                <a:latin typeface="Courier New"/>
                <a:cs typeface="Courier New"/>
              </a:rPr>
              <a:t>the</a:t>
            </a:r>
            <a:r>
              <a:rPr sz="506" kern="0" spc="-31" dirty="0">
                <a:solidFill>
                  <a:schemeClr val="accent1"/>
                </a:solidFill>
                <a:latin typeface="Courier New"/>
                <a:cs typeface="Courier New"/>
              </a:rPr>
              <a:t> </a:t>
            </a:r>
            <a:r>
              <a:rPr sz="506" kern="0" dirty="0">
                <a:solidFill>
                  <a:schemeClr val="accent1"/>
                </a:solidFill>
                <a:latin typeface="Courier New"/>
                <a:cs typeface="Courier New"/>
              </a:rPr>
              <a:t>labour</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7" dirty="0">
                <a:solidFill>
                  <a:schemeClr val="accent1"/>
                </a:solidFill>
                <a:latin typeface="Courier New"/>
                <a:cs typeface="Courier New"/>
              </a:rPr>
              <a:t> </a:t>
            </a:r>
            <a:r>
              <a:rPr sz="506" kern="0" dirty="0">
                <a:solidFill>
                  <a:schemeClr val="accent1"/>
                </a:solidFill>
                <a:latin typeface="Courier New"/>
                <a:cs typeface="Courier New"/>
              </a:rPr>
              <a:t>cite</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relevant research."</a:t>
            </a:r>
            <a:endParaRPr sz="506" kern="0" dirty="0">
              <a:solidFill>
                <a:schemeClr val="accent1"/>
              </a:solidFill>
              <a:latin typeface="Courier New"/>
              <a:cs typeface="Courier New"/>
            </a:endParaRPr>
          </a:p>
          <a:p>
            <a:pPr marL="7144" defTabSz="514350">
              <a:spcBef>
                <a:spcPts val="521"/>
              </a:spcBef>
            </a:pPr>
            <a:r>
              <a:rPr sz="1013" b="1" kern="0" spc="-6" dirty="0">
                <a:solidFill>
                  <a:schemeClr val="accent1"/>
                </a:solidFill>
                <a:cs typeface="Segoe UI Semibold"/>
              </a:rPr>
              <a:t>Response:</a:t>
            </a:r>
            <a:endParaRPr sz="1013" kern="0" dirty="0">
              <a:solidFill>
                <a:schemeClr val="accent1"/>
              </a:solidFill>
              <a:cs typeface="Segoe UI Semibold"/>
            </a:endParaRPr>
          </a:p>
          <a:p>
            <a:pPr marL="7144" marR="2858" defTabSz="514350">
              <a:lnSpc>
                <a:spcPct val="99700"/>
              </a:lnSpc>
              <a:spcBef>
                <a:spcPts val="318"/>
              </a:spcBef>
            </a:pPr>
            <a:r>
              <a:rPr sz="506" kern="0" dirty="0">
                <a:solidFill>
                  <a:schemeClr val="accent1"/>
                </a:solidFill>
                <a:latin typeface="Courier New"/>
                <a:cs typeface="Courier New"/>
              </a:rPr>
              <a:t>""Monopsony"</a:t>
            </a:r>
            <a:r>
              <a:rPr sz="506" kern="0" spc="-37" dirty="0">
                <a:solidFill>
                  <a:schemeClr val="accent1"/>
                </a:solidFill>
                <a:latin typeface="Courier New"/>
                <a:cs typeface="Courier New"/>
              </a:rPr>
              <a:t> </a:t>
            </a:r>
            <a:r>
              <a:rPr sz="506" kern="0" dirty="0">
                <a:solidFill>
                  <a:schemeClr val="accent1"/>
                </a:solidFill>
                <a:latin typeface="Courier New"/>
                <a:cs typeface="Courier New"/>
              </a:rPr>
              <a:t>refers</a:t>
            </a:r>
            <a:r>
              <a:rPr sz="506" kern="0" spc="-34" dirty="0">
                <a:solidFill>
                  <a:schemeClr val="accent1"/>
                </a:solidFill>
                <a:latin typeface="Courier New"/>
                <a:cs typeface="Courier New"/>
              </a:rPr>
              <a:t> </a:t>
            </a:r>
            <a:r>
              <a:rPr sz="506" kern="0" dirty="0">
                <a:solidFill>
                  <a:schemeClr val="accent1"/>
                </a:solidFill>
                <a:latin typeface="Courier New"/>
                <a:cs typeface="Courier New"/>
              </a:rPr>
              <a:t>to</a:t>
            </a:r>
            <a:r>
              <a:rPr sz="506" kern="0" spc="-34" dirty="0">
                <a:solidFill>
                  <a:schemeClr val="accent1"/>
                </a:solidFill>
                <a:latin typeface="Courier New"/>
                <a:cs typeface="Courier New"/>
              </a:rPr>
              <a:t> </a:t>
            </a:r>
            <a:r>
              <a:rPr sz="506" kern="0" dirty="0">
                <a:solidFill>
                  <a:schemeClr val="accent1"/>
                </a:solidFill>
                <a:latin typeface="Courier New"/>
                <a:cs typeface="Courier New"/>
              </a:rPr>
              <a:t>a</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4" dirty="0">
                <a:solidFill>
                  <a:schemeClr val="accent1"/>
                </a:solidFill>
                <a:latin typeface="Courier New"/>
                <a:cs typeface="Courier New"/>
              </a:rPr>
              <a:t> </a:t>
            </a:r>
            <a:r>
              <a:rPr sz="506" kern="0" dirty="0">
                <a:solidFill>
                  <a:schemeClr val="accent1"/>
                </a:solidFill>
                <a:latin typeface="Courier New"/>
                <a:cs typeface="Courier New"/>
              </a:rPr>
              <a:t>structure</a:t>
            </a:r>
            <a:r>
              <a:rPr sz="506" kern="0" spc="-34"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there</a:t>
            </a:r>
            <a:r>
              <a:rPr sz="506" kern="0" spc="-34" dirty="0">
                <a:solidFill>
                  <a:schemeClr val="accent1"/>
                </a:solidFill>
                <a:latin typeface="Courier New"/>
                <a:cs typeface="Courier New"/>
              </a:rPr>
              <a:t> </a:t>
            </a:r>
            <a:r>
              <a:rPr sz="506" kern="0" dirty="0">
                <a:solidFill>
                  <a:schemeClr val="accent1"/>
                </a:solidFill>
                <a:latin typeface="Courier New"/>
                <a:cs typeface="Courier New"/>
              </a:rPr>
              <a:t>is</a:t>
            </a:r>
            <a:r>
              <a:rPr sz="506" kern="0" spc="-34" dirty="0">
                <a:solidFill>
                  <a:schemeClr val="accent1"/>
                </a:solidFill>
                <a:latin typeface="Courier New"/>
                <a:cs typeface="Courier New"/>
              </a:rPr>
              <a:t> </a:t>
            </a:r>
            <a:r>
              <a:rPr sz="506" kern="0" spc="-11" dirty="0">
                <a:solidFill>
                  <a:schemeClr val="accent1"/>
                </a:solidFill>
                <a:latin typeface="Courier New"/>
                <a:cs typeface="Courier New"/>
              </a:rPr>
              <a:t>only </a:t>
            </a:r>
            <a:r>
              <a:rPr sz="506" kern="0" dirty="0">
                <a:solidFill>
                  <a:schemeClr val="accent1"/>
                </a:solidFill>
                <a:latin typeface="Courier New"/>
                <a:cs typeface="Courier New"/>
              </a:rPr>
              <a:t>one</a:t>
            </a:r>
            <a:r>
              <a:rPr sz="506" kern="0" spc="-31" dirty="0">
                <a:solidFill>
                  <a:schemeClr val="accent1"/>
                </a:solidFill>
                <a:latin typeface="Courier New"/>
                <a:cs typeface="Courier New"/>
              </a:rPr>
              <a:t> </a:t>
            </a:r>
            <a:r>
              <a:rPr sz="506" kern="0" dirty="0">
                <a:solidFill>
                  <a:schemeClr val="accent1"/>
                </a:solidFill>
                <a:latin typeface="Courier New"/>
                <a:cs typeface="Courier New"/>
              </a:rPr>
              <a:t>buyer</a:t>
            </a:r>
            <a:r>
              <a:rPr sz="506" kern="0" spc="-31" dirty="0">
                <a:solidFill>
                  <a:schemeClr val="accent1"/>
                </a:solidFill>
                <a:latin typeface="Courier New"/>
                <a:cs typeface="Courier New"/>
              </a:rPr>
              <a:t> </a:t>
            </a:r>
            <a:r>
              <a:rPr sz="506" kern="0" dirty="0">
                <a:solidFill>
                  <a:schemeClr val="accent1"/>
                </a:solidFill>
                <a:latin typeface="Courier New"/>
                <a:cs typeface="Courier New"/>
              </a:rPr>
              <a:t>for</a:t>
            </a:r>
            <a:r>
              <a:rPr sz="506" kern="0" spc="-31" dirty="0">
                <a:solidFill>
                  <a:schemeClr val="accent1"/>
                </a:solidFill>
                <a:latin typeface="Courier New"/>
                <a:cs typeface="Courier New"/>
              </a:rPr>
              <a:t> </a:t>
            </a:r>
            <a:r>
              <a:rPr sz="506" kern="0" dirty="0">
                <a:solidFill>
                  <a:schemeClr val="accent1"/>
                </a:solidFill>
                <a:latin typeface="Courier New"/>
                <a:cs typeface="Courier New"/>
              </a:rPr>
              <a:t>a</a:t>
            </a:r>
            <a:r>
              <a:rPr sz="506" kern="0" spc="-31" dirty="0">
                <a:solidFill>
                  <a:schemeClr val="accent1"/>
                </a:solidFill>
                <a:latin typeface="Courier New"/>
                <a:cs typeface="Courier New"/>
              </a:rPr>
              <a:t> </a:t>
            </a:r>
            <a:r>
              <a:rPr sz="506" kern="0" dirty="0">
                <a:solidFill>
                  <a:schemeClr val="accent1"/>
                </a:solidFill>
                <a:latin typeface="Courier New"/>
                <a:cs typeface="Courier New"/>
              </a:rPr>
              <a:t>particular</a:t>
            </a:r>
            <a:r>
              <a:rPr sz="506" kern="0" spc="-31" dirty="0">
                <a:solidFill>
                  <a:schemeClr val="accent1"/>
                </a:solidFill>
                <a:latin typeface="Courier New"/>
                <a:cs typeface="Courier New"/>
              </a:rPr>
              <a:t> </a:t>
            </a:r>
            <a:r>
              <a:rPr sz="506" kern="0" dirty="0">
                <a:solidFill>
                  <a:schemeClr val="accent1"/>
                </a:solidFill>
                <a:latin typeface="Courier New"/>
                <a:cs typeface="Courier New"/>
              </a:rPr>
              <a:t>good</a:t>
            </a:r>
            <a:r>
              <a:rPr sz="506" kern="0" spc="-31" dirty="0">
                <a:solidFill>
                  <a:schemeClr val="accent1"/>
                </a:solidFill>
                <a:latin typeface="Courier New"/>
                <a:cs typeface="Courier New"/>
              </a:rPr>
              <a:t> </a:t>
            </a:r>
            <a:r>
              <a:rPr sz="506" kern="0" dirty="0">
                <a:solidFill>
                  <a:schemeClr val="accent1"/>
                </a:solidFill>
                <a:latin typeface="Courier New"/>
                <a:cs typeface="Courier New"/>
              </a:rPr>
              <a:t>or</a:t>
            </a:r>
            <a:r>
              <a:rPr sz="506" kern="0" spc="-31" dirty="0">
                <a:solidFill>
                  <a:schemeClr val="accent1"/>
                </a:solidFill>
                <a:latin typeface="Courier New"/>
                <a:cs typeface="Courier New"/>
              </a:rPr>
              <a:t> </a:t>
            </a:r>
            <a:r>
              <a:rPr sz="506" kern="0" dirty="0">
                <a:solidFill>
                  <a:schemeClr val="accent1"/>
                </a:solidFill>
                <a:latin typeface="Courier New"/>
                <a:cs typeface="Courier New"/>
              </a:rPr>
              <a:t>service.</a:t>
            </a:r>
            <a:r>
              <a:rPr sz="506" kern="0" spc="-31" dirty="0">
                <a:solidFill>
                  <a:schemeClr val="accent1"/>
                </a:solidFill>
                <a:latin typeface="Courier New"/>
                <a:cs typeface="Courier New"/>
              </a:rPr>
              <a:t> </a:t>
            </a:r>
            <a:r>
              <a:rPr sz="506" kern="0" dirty="0">
                <a:solidFill>
                  <a:schemeClr val="accent1"/>
                </a:solidFill>
                <a:latin typeface="Courier New"/>
                <a:cs typeface="Courier New"/>
              </a:rPr>
              <a:t>In</a:t>
            </a:r>
            <a:r>
              <a:rPr sz="506" kern="0" spc="-31" dirty="0">
                <a:solidFill>
                  <a:schemeClr val="accent1"/>
                </a:solidFill>
                <a:latin typeface="Courier New"/>
                <a:cs typeface="Courier New"/>
              </a:rPr>
              <a:t> </a:t>
            </a:r>
            <a:r>
              <a:rPr sz="506" kern="0" dirty="0">
                <a:solidFill>
                  <a:schemeClr val="accent1"/>
                </a:solidFill>
                <a:latin typeface="Courier New"/>
                <a:cs typeface="Courier New"/>
              </a:rPr>
              <a:t>economics,</a:t>
            </a:r>
            <a:r>
              <a:rPr sz="506" kern="0" spc="-31" dirty="0">
                <a:solidFill>
                  <a:schemeClr val="accent1"/>
                </a:solidFill>
                <a:latin typeface="Courier New"/>
                <a:cs typeface="Courier New"/>
              </a:rPr>
              <a:t> </a:t>
            </a:r>
            <a:r>
              <a:rPr sz="506" kern="0" spc="-11" dirty="0">
                <a:solidFill>
                  <a:schemeClr val="accent1"/>
                </a:solidFill>
                <a:latin typeface="Courier New"/>
                <a:cs typeface="Courier New"/>
              </a:rPr>
              <a:t>this </a:t>
            </a:r>
            <a:r>
              <a:rPr sz="506" kern="0" dirty="0">
                <a:solidFill>
                  <a:schemeClr val="accent1"/>
                </a:solidFill>
                <a:latin typeface="Courier New"/>
                <a:cs typeface="Courier New"/>
              </a:rPr>
              <a:t>term</a:t>
            </a:r>
            <a:r>
              <a:rPr sz="506" kern="0" spc="-37" dirty="0">
                <a:solidFill>
                  <a:schemeClr val="accent1"/>
                </a:solidFill>
                <a:latin typeface="Courier New"/>
                <a:cs typeface="Courier New"/>
              </a:rPr>
              <a:t> </a:t>
            </a:r>
            <a:r>
              <a:rPr sz="506" kern="0" dirty="0">
                <a:solidFill>
                  <a:schemeClr val="accent1"/>
                </a:solidFill>
                <a:latin typeface="Courier New"/>
                <a:cs typeface="Courier New"/>
              </a:rPr>
              <a:t>is</a:t>
            </a:r>
            <a:r>
              <a:rPr sz="506" kern="0" spc="-34" dirty="0">
                <a:solidFill>
                  <a:schemeClr val="accent1"/>
                </a:solidFill>
                <a:latin typeface="Courier New"/>
                <a:cs typeface="Courier New"/>
              </a:rPr>
              <a:t> </a:t>
            </a:r>
            <a:r>
              <a:rPr sz="506" kern="0" dirty="0">
                <a:solidFill>
                  <a:schemeClr val="accent1"/>
                </a:solidFill>
                <a:latin typeface="Courier New"/>
                <a:cs typeface="Courier New"/>
              </a:rPr>
              <a:t>particularly</a:t>
            </a:r>
            <a:r>
              <a:rPr sz="506" kern="0" spc="-34" dirty="0">
                <a:solidFill>
                  <a:schemeClr val="accent1"/>
                </a:solidFill>
                <a:latin typeface="Courier New"/>
                <a:cs typeface="Courier New"/>
              </a:rPr>
              <a:t> </a:t>
            </a:r>
            <a:r>
              <a:rPr sz="506" kern="0" dirty="0">
                <a:solidFill>
                  <a:schemeClr val="accent1"/>
                </a:solidFill>
                <a:latin typeface="Courier New"/>
                <a:cs typeface="Courier New"/>
              </a:rPr>
              <a:t>relevant</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labor</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4"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34" dirty="0">
                <a:solidFill>
                  <a:schemeClr val="accent1"/>
                </a:solidFill>
                <a:latin typeface="Courier New"/>
                <a:cs typeface="Courier New"/>
              </a:rPr>
              <a:t> </a:t>
            </a:r>
            <a:r>
              <a:rPr sz="506" kern="0" spc="-28" dirty="0">
                <a:solidFill>
                  <a:schemeClr val="accent1"/>
                </a:solidFill>
                <a:latin typeface="Courier New"/>
                <a:cs typeface="Courier New"/>
              </a:rPr>
              <a:t>a </a:t>
            </a:r>
            <a:r>
              <a:rPr sz="506" kern="0" dirty="0">
                <a:solidFill>
                  <a:schemeClr val="accent1"/>
                </a:solidFill>
                <a:latin typeface="Courier New"/>
                <a:cs typeface="Courier New"/>
              </a:rPr>
              <a:t>monopsony</a:t>
            </a:r>
            <a:r>
              <a:rPr sz="506" kern="0" spc="-40" dirty="0">
                <a:solidFill>
                  <a:schemeClr val="accent1"/>
                </a:solidFill>
                <a:latin typeface="Courier New"/>
                <a:cs typeface="Courier New"/>
              </a:rPr>
              <a:t> </a:t>
            </a:r>
            <a:r>
              <a:rPr sz="506" kern="0" dirty="0">
                <a:solidFill>
                  <a:schemeClr val="accent1"/>
                </a:solidFill>
                <a:latin typeface="Courier New"/>
                <a:cs typeface="Courier New"/>
              </a:rPr>
              <a:t>employer</a:t>
            </a:r>
            <a:r>
              <a:rPr sz="506" kern="0" spc="-37" dirty="0">
                <a:solidFill>
                  <a:schemeClr val="accent1"/>
                </a:solidFill>
                <a:latin typeface="Courier New"/>
                <a:cs typeface="Courier New"/>
              </a:rPr>
              <a:t> </a:t>
            </a:r>
            <a:r>
              <a:rPr sz="506" kern="0" dirty="0">
                <a:solidFill>
                  <a:schemeClr val="accent1"/>
                </a:solidFill>
                <a:latin typeface="Courier New"/>
                <a:cs typeface="Courier New"/>
              </a:rPr>
              <a:t>has</a:t>
            </a:r>
            <a:r>
              <a:rPr sz="506" kern="0" spc="-40" dirty="0">
                <a:solidFill>
                  <a:schemeClr val="accent1"/>
                </a:solidFill>
                <a:latin typeface="Courier New"/>
                <a:cs typeface="Courier New"/>
              </a:rPr>
              <a:t> </a:t>
            </a:r>
            <a:r>
              <a:rPr sz="506" kern="0" dirty="0">
                <a:solidFill>
                  <a:schemeClr val="accent1"/>
                </a:solidFill>
                <a:latin typeface="Courier New"/>
                <a:cs typeface="Courier New"/>
              </a:rPr>
              <a:t>significant</a:t>
            </a:r>
            <a:r>
              <a:rPr sz="506" kern="0" spc="-37" dirty="0">
                <a:solidFill>
                  <a:schemeClr val="accent1"/>
                </a:solidFill>
                <a:latin typeface="Courier New"/>
                <a:cs typeface="Courier New"/>
              </a:rPr>
              <a:t> </a:t>
            </a:r>
            <a:r>
              <a:rPr sz="506" kern="0" dirty="0">
                <a:solidFill>
                  <a:schemeClr val="accent1"/>
                </a:solidFill>
                <a:latin typeface="Courier New"/>
                <a:cs typeface="Courier New"/>
              </a:rPr>
              <a:t>power</a:t>
            </a:r>
            <a:r>
              <a:rPr sz="506" kern="0" spc="-40" dirty="0">
                <a:solidFill>
                  <a:schemeClr val="accent1"/>
                </a:solidFill>
                <a:latin typeface="Courier New"/>
                <a:cs typeface="Courier New"/>
              </a:rPr>
              <a:t> </a:t>
            </a:r>
            <a:r>
              <a:rPr sz="506" kern="0" dirty="0">
                <a:solidFill>
                  <a:schemeClr val="accent1"/>
                </a:solidFill>
                <a:latin typeface="Courier New"/>
                <a:cs typeface="Courier New"/>
              </a:rPr>
              <a:t>over</a:t>
            </a:r>
            <a:r>
              <a:rPr sz="506" kern="0" spc="-37" dirty="0">
                <a:solidFill>
                  <a:schemeClr val="accent1"/>
                </a:solidFill>
                <a:latin typeface="Courier New"/>
                <a:cs typeface="Courier New"/>
              </a:rPr>
              <a:t> </a:t>
            </a:r>
            <a:r>
              <a:rPr sz="506" kern="0" dirty="0">
                <a:solidFill>
                  <a:schemeClr val="accent1"/>
                </a:solidFill>
                <a:latin typeface="Courier New"/>
                <a:cs typeface="Courier New"/>
              </a:rPr>
              <a:t>the</a:t>
            </a:r>
            <a:r>
              <a:rPr sz="506" kern="0" spc="-40"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37" dirty="0">
                <a:solidFill>
                  <a:schemeClr val="accent1"/>
                </a:solidFill>
                <a:latin typeface="Courier New"/>
                <a:cs typeface="Courier New"/>
              </a:rPr>
              <a:t> </a:t>
            </a:r>
            <a:r>
              <a:rPr sz="506" kern="0" spc="-14" dirty="0">
                <a:solidFill>
                  <a:schemeClr val="accent1"/>
                </a:solidFill>
                <a:latin typeface="Courier New"/>
                <a:cs typeface="Courier New"/>
              </a:rPr>
              <a:t>and </a:t>
            </a:r>
            <a:r>
              <a:rPr sz="506" kern="0" dirty="0">
                <a:solidFill>
                  <a:schemeClr val="accent1"/>
                </a:solidFill>
                <a:latin typeface="Courier New"/>
                <a:cs typeface="Courier New"/>
              </a:rPr>
              <a:t>working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conditions</a:t>
            </a:r>
            <a:r>
              <a:rPr sz="506" kern="0" spc="-37" dirty="0">
                <a:solidFill>
                  <a:schemeClr val="accent1"/>
                </a:solidFill>
                <a:latin typeface="Courier New"/>
                <a:cs typeface="Courier New"/>
              </a:rPr>
              <a:t> </a:t>
            </a:r>
            <a:r>
              <a:rPr sz="506" kern="0" dirty="0">
                <a:solidFill>
                  <a:schemeClr val="accent1"/>
                </a:solidFill>
                <a:latin typeface="Courier New"/>
                <a:cs typeface="Courier New"/>
              </a:rPr>
              <a:t>of</a:t>
            </a:r>
            <a:r>
              <a:rPr sz="506" kern="0" spc="-37" dirty="0">
                <a:solidFill>
                  <a:schemeClr val="accent1"/>
                </a:solidFill>
                <a:latin typeface="Courier New"/>
                <a:cs typeface="Courier New"/>
              </a:rPr>
              <a:t> </a:t>
            </a:r>
            <a:r>
              <a:rPr sz="506" kern="0" dirty="0">
                <a:solidFill>
                  <a:schemeClr val="accent1"/>
                </a:solidFill>
                <a:latin typeface="Courier New"/>
                <a:cs typeface="Courier New"/>
              </a:rPr>
              <a:t>their</a:t>
            </a:r>
            <a:r>
              <a:rPr sz="506" kern="0" spc="-37" dirty="0">
                <a:solidFill>
                  <a:schemeClr val="accent1"/>
                </a:solidFill>
                <a:latin typeface="Courier New"/>
                <a:cs typeface="Courier New"/>
              </a:rPr>
              <a:t> </a:t>
            </a:r>
            <a:r>
              <a:rPr sz="506" kern="0" dirty="0">
                <a:solidFill>
                  <a:schemeClr val="accent1"/>
                </a:solidFill>
                <a:latin typeface="Courier New"/>
                <a:cs typeface="Courier New"/>
              </a:rPr>
              <a:t>employees.</a:t>
            </a:r>
            <a:r>
              <a:rPr sz="506" kern="0" spc="-40" dirty="0">
                <a:solidFill>
                  <a:schemeClr val="accent1"/>
                </a:solidFill>
                <a:latin typeface="Courier New"/>
                <a:cs typeface="Courier New"/>
              </a:rPr>
              <a:t> </a:t>
            </a:r>
            <a:r>
              <a:rPr sz="506" kern="0" dirty="0">
                <a:solidFill>
                  <a:schemeClr val="accent1"/>
                </a:solidFill>
                <a:latin typeface="Courier New"/>
                <a:cs typeface="Courier New"/>
              </a:rPr>
              <a:t>The</a:t>
            </a:r>
            <a:r>
              <a:rPr sz="506" kern="0" spc="-37" dirty="0">
                <a:solidFill>
                  <a:schemeClr val="accent1"/>
                </a:solidFill>
                <a:latin typeface="Courier New"/>
                <a:cs typeface="Courier New"/>
              </a:rPr>
              <a:t> </a:t>
            </a:r>
            <a:r>
              <a:rPr sz="506" kern="0" dirty="0">
                <a:solidFill>
                  <a:schemeClr val="accent1"/>
                </a:solidFill>
                <a:latin typeface="Courier New"/>
                <a:cs typeface="Courier New"/>
              </a:rPr>
              <a:t>presence</a:t>
            </a:r>
            <a:r>
              <a:rPr sz="506" kern="0" spc="-37" dirty="0">
                <a:solidFill>
                  <a:schemeClr val="accent1"/>
                </a:solidFill>
                <a:latin typeface="Courier New"/>
                <a:cs typeface="Courier New"/>
              </a:rPr>
              <a:t> </a:t>
            </a:r>
            <a:r>
              <a:rPr sz="506" kern="0" dirty="0">
                <a:solidFill>
                  <a:schemeClr val="accent1"/>
                </a:solidFill>
                <a:latin typeface="Courier New"/>
                <a:cs typeface="Courier New"/>
              </a:rPr>
              <a:t>of</a:t>
            </a:r>
            <a:r>
              <a:rPr sz="506" kern="0" spc="-37" dirty="0">
                <a:solidFill>
                  <a:schemeClr val="accent1"/>
                </a:solidFill>
                <a:latin typeface="Courier New"/>
                <a:cs typeface="Courier New"/>
              </a:rPr>
              <a:t> </a:t>
            </a:r>
            <a:r>
              <a:rPr sz="506" kern="0" spc="-28" dirty="0">
                <a:solidFill>
                  <a:schemeClr val="accent1"/>
                </a:solidFill>
                <a:latin typeface="Courier New"/>
                <a:cs typeface="Courier New"/>
              </a:rPr>
              <a:t>a </a:t>
            </a:r>
            <a:r>
              <a:rPr sz="506" kern="0" dirty="0">
                <a:solidFill>
                  <a:schemeClr val="accent1"/>
                </a:solidFill>
                <a:latin typeface="Courier New"/>
                <a:cs typeface="Courier New"/>
              </a:rPr>
              <a:t>monopsony</a:t>
            </a:r>
            <a:r>
              <a:rPr sz="506" kern="0" spc="-34" dirty="0">
                <a:solidFill>
                  <a:schemeClr val="accent1"/>
                </a:solidFill>
                <a:latin typeface="Courier New"/>
                <a:cs typeface="Courier New"/>
              </a:rPr>
              <a:t> </a:t>
            </a:r>
            <a:r>
              <a:rPr sz="506" kern="0" dirty="0">
                <a:solidFill>
                  <a:schemeClr val="accent1"/>
                </a:solidFill>
                <a:latin typeface="Courier New"/>
                <a:cs typeface="Courier New"/>
              </a:rPr>
              <a:t>can</a:t>
            </a:r>
            <a:r>
              <a:rPr sz="506" kern="0" spc="-31" dirty="0">
                <a:solidFill>
                  <a:schemeClr val="accent1"/>
                </a:solidFill>
                <a:latin typeface="Courier New"/>
                <a:cs typeface="Courier New"/>
              </a:rPr>
              <a:t> </a:t>
            </a:r>
            <a:r>
              <a:rPr sz="506" kern="0" dirty="0">
                <a:solidFill>
                  <a:schemeClr val="accent1"/>
                </a:solidFill>
                <a:latin typeface="Courier New"/>
                <a:cs typeface="Courier New"/>
              </a:rPr>
              <a:t>result</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1" dirty="0">
                <a:solidFill>
                  <a:schemeClr val="accent1"/>
                </a:solidFill>
                <a:latin typeface="Courier New"/>
                <a:cs typeface="Courier New"/>
              </a:rPr>
              <a:t> </a:t>
            </a:r>
            <a:r>
              <a:rPr sz="506" kern="0" dirty="0">
                <a:solidFill>
                  <a:schemeClr val="accent1"/>
                </a:solidFill>
                <a:latin typeface="Courier New"/>
                <a:cs typeface="Courier New"/>
              </a:rPr>
              <a:t>lower</a:t>
            </a:r>
            <a:r>
              <a:rPr sz="506" kern="0" spc="-31"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1" dirty="0">
                <a:solidFill>
                  <a:schemeClr val="accent1"/>
                </a:solidFill>
                <a:latin typeface="Courier New"/>
                <a:cs typeface="Courier New"/>
              </a:rPr>
              <a:t> </a:t>
            </a:r>
            <a:r>
              <a:rPr sz="506" kern="0" dirty="0">
                <a:solidFill>
                  <a:schemeClr val="accent1"/>
                </a:solidFill>
                <a:latin typeface="Courier New"/>
                <a:cs typeface="Courier New"/>
              </a:rPr>
              <a:t>reduced</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employment opportunities</a:t>
            </a:r>
            <a:r>
              <a:rPr sz="506" kern="0" spc="-28" dirty="0">
                <a:solidFill>
                  <a:schemeClr val="accent1"/>
                </a:solidFill>
                <a:latin typeface="Courier New"/>
                <a:cs typeface="Courier New"/>
              </a:rPr>
              <a:t> </a:t>
            </a:r>
            <a:r>
              <a:rPr sz="506" kern="0" dirty="0">
                <a:solidFill>
                  <a:schemeClr val="accent1"/>
                </a:solidFill>
                <a:latin typeface="Courier New"/>
                <a:cs typeface="Courier New"/>
              </a:rPr>
              <a:t>for</a:t>
            </a:r>
            <a:r>
              <a:rPr sz="506" kern="0" spc="-28" dirty="0">
                <a:solidFill>
                  <a:schemeClr val="accent1"/>
                </a:solidFill>
                <a:latin typeface="Courier New"/>
                <a:cs typeface="Courier New"/>
              </a:rPr>
              <a:t> </a:t>
            </a:r>
            <a:r>
              <a:rPr sz="506" kern="0" dirty="0">
                <a:solidFill>
                  <a:schemeClr val="accent1"/>
                </a:solidFill>
                <a:latin typeface="Courier New"/>
                <a:cs typeface="Courier New"/>
              </a:rPr>
              <a:t>workers,</a:t>
            </a:r>
            <a:r>
              <a:rPr sz="506" kern="0" spc="-28" dirty="0">
                <a:solidFill>
                  <a:schemeClr val="accent1"/>
                </a:solidFill>
                <a:latin typeface="Courier New"/>
                <a:cs typeface="Courier New"/>
              </a:rPr>
              <a:t> </a:t>
            </a:r>
            <a:r>
              <a:rPr sz="506" kern="0" dirty="0">
                <a:solidFill>
                  <a:schemeClr val="accent1"/>
                </a:solidFill>
                <a:latin typeface="Courier New"/>
                <a:cs typeface="Courier New"/>
              </a:rPr>
              <a:t>as</a:t>
            </a:r>
            <a:r>
              <a:rPr sz="506" kern="0" spc="-26" dirty="0">
                <a:solidFill>
                  <a:schemeClr val="accent1"/>
                </a:solidFill>
                <a:latin typeface="Courier New"/>
                <a:cs typeface="Courier New"/>
              </a:rPr>
              <a:t> </a:t>
            </a:r>
            <a:r>
              <a:rPr sz="506" kern="0" dirty="0">
                <a:solidFill>
                  <a:schemeClr val="accent1"/>
                </a:solidFill>
                <a:latin typeface="Courier New"/>
                <a:cs typeface="Courier New"/>
              </a:rPr>
              <a:t>the</a:t>
            </a:r>
            <a:r>
              <a:rPr sz="506" kern="0" spc="-28" dirty="0">
                <a:solidFill>
                  <a:schemeClr val="accent1"/>
                </a:solidFill>
                <a:latin typeface="Courier New"/>
                <a:cs typeface="Courier New"/>
              </a:rPr>
              <a:t> </a:t>
            </a:r>
            <a:r>
              <a:rPr sz="506" kern="0" dirty="0">
                <a:solidFill>
                  <a:schemeClr val="accent1"/>
                </a:solidFill>
                <a:latin typeface="Courier New"/>
                <a:cs typeface="Courier New"/>
              </a:rPr>
              <a:t>employer</a:t>
            </a:r>
            <a:r>
              <a:rPr sz="506" kern="0" spc="-28" dirty="0">
                <a:solidFill>
                  <a:schemeClr val="accent1"/>
                </a:solidFill>
                <a:latin typeface="Courier New"/>
                <a:cs typeface="Courier New"/>
              </a:rPr>
              <a:t> </a:t>
            </a:r>
            <a:r>
              <a:rPr sz="506" kern="0" dirty="0">
                <a:solidFill>
                  <a:schemeClr val="accent1"/>
                </a:solidFill>
                <a:latin typeface="Courier New"/>
                <a:cs typeface="Courier New"/>
              </a:rPr>
              <a:t>has</a:t>
            </a:r>
            <a:r>
              <a:rPr sz="506" kern="0" spc="-26" dirty="0">
                <a:solidFill>
                  <a:schemeClr val="accent1"/>
                </a:solidFill>
                <a:latin typeface="Courier New"/>
                <a:cs typeface="Courier New"/>
              </a:rPr>
              <a:t> </a:t>
            </a:r>
            <a:r>
              <a:rPr sz="506" kern="0" dirty="0">
                <a:solidFill>
                  <a:schemeClr val="accent1"/>
                </a:solidFill>
                <a:latin typeface="Courier New"/>
                <a:cs typeface="Courier New"/>
              </a:rPr>
              <a:t>little</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incentive </a:t>
            </a:r>
            <a:r>
              <a:rPr sz="506" kern="0" dirty="0">
                <a:solidFill>
                  <a:schemeClr val="accent1"/>
                </a:solidFill>
                <a:latin typeface="Courier New"/>
                <a:cs typeface="Courier New"/>
              </a:rPr>
              <a:t>to</a:t>
            </a:r>
            <a:r>
              <a:rPr sz="506" kern="0" spc="-40" dirty="0">
                <a:solidFill>
                  <a:schemeClr val="accent1"/>
                </a:solidFill>
                <a:latin typeface="Courier New"/>
                <a:cs typeface="Courier New"/>
              </a:rPr>
              <a:t> </a:t>
            </a:r>
            <a:r>
              <a:rPr sz="506" kern="0" dirty="0">
                <a:solidFill>
                  <a:schemeClr val="accent1"/>
                </a:solidFill>
                <a:latin typeface="Courier New"/>
                <a:cs typeface="Courier New"/>
              </a:rPr>
              <a:t>increase</a:t>
            </a:r>
            <a:r>
              <a:rPr sz="506" kern="0" spc="-37"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40" dirty="0">
                <a:solidFill>
                  <a:schemeClr val="accent1"/>
                </a:solidFill>
                <a:latin typeface="Courier New"/>
                <a:cs typeface="Courier New"/>
              </a:rPr>
              <a:t> </a:t>
            </a:r>
            <a:r>
              <a:rPr sz="506" kern="0" dirty="0">
                <a:solidFill>
                  <a:schemeClr val="accent1"/>
                </a:solidFill>
                <a:latin typeface="Courier New"/>
                <a:cs typeface="Courier New"/>
              </a:rPr>
              <a:t>or</a:t>
            </a:r>
            <a:r>
              <a:rPr sz="506" kern="0" spc="-37" dirty="0">
                <a:solidFill>
                  <a:schemeClr val="accent1"/>
                </a:solidFill>
                <a:latin typeface="Courier New"/>
                <a:cs typeface="Courier New"/>
              </a:rPr>
              <a:t> </a:t>
            </a:r>
            <a:r>
              <a:rPr sz="506" kern="0" dirty="0">
                <a:solidFill>
                  <a:schemeClr val="accent1"/>
                </a:solidFill>
                <a:latin typeface="Courier New"/>
                <a:cs typeface="Courier New"/>
              </a:rPr>
              <a:t>provide</a:t>
            </a:r>
            <a:r>
              <a:rPr sz="506" kern="0" spc="-40" dirty="0">
                <a:solidFill>
                  <a:schemeClr val="accent1"/>
                </a:solidFill>
                <a:latin typeface="Courier New"/>
                <a:cs typeface="Courier New"/>
              </a:rPr>
              <a:t> </a:t>
            </a:r>
            <a:r>
              <a:rPr sz="506" kern="0" dirty="0">
                <a:solidFill>
                  <a:schemeClr val="accent1"/>
                </a:solidFill>
                <a:latin typeface="Courier New"/>
                <a:cs typeface="Courier New"/>
              </a:rPr>
              <a:t>better</a:t>
            </a:r>
            <a:r>
              <a:rPr sz="506" kern="0" spc="-37" dirty="0">
                <a:solidFill>
                  <a:schemeClr val="accent1"/>
                </a:solidFill>
                <a:latin typeface="Courier New"/>
                <a:cs typeface="Courier New"/>
              </a:rPr>
              <a:t> </a:t>
            </a:r>
            <a:r>
              <a:rPr sz="506" kern="0" dirty="0">
                <a:solidFill>
                  <a:schemeClr val="accent1"/>
                </a:solidFill>
                <a:latin typeface="Courier New"/>
                <a:cs typeface="Courier New"/>
              </a:rPr>
              <a:t>working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conditions.</a:t>
            </a:r>
            <a:r>
              <a:rPr sz="506" kern="0" spc="-37" dirty="0">
                <a:solidFill>
                  <a:schemeClr val="accent1"/>
                </a:solidFill>
                <a:latin typeface="Courier New"/>
                <a:cs typeface="Courier New"/>
              </a:rPr>
              <a:t> </a:t>
            </a:r>
            <a:r>
              <a:rPr sz="506" kern="0" spc="-6" dirty="0">
                <a:solidFill>
                  <a:schemeClr val="accent1"/>
                </a:solidFill>
                <a:latin typeface="Courier New"/>
                <a:cs typeface="Courier New"/>
              </a:rPr>
              <a:t>Recent </a:t>
            </a:r>
            <a:r>
              <a:rPr sz="506" kern="0" dirty="0">
                <a:solidFill>
                  <a:schemeClr val="accent1"/>
                </a:solidFill>
                <a:latin typeface="Courier New"/>
                <a:cs typeface="Courier New"/>
              </a:rPr>
              <a:t>research</a:t>
            </a:r>
            <a:r>
              <a:rPr sz="506" kern="0" spc="-45" dirty="0">
                <a:solidFill>
                  <a:schemeClr val="accent1"/>
                </a:solidFill>
                <a:latin typeface="Courier New"/>
                <a:cs typeface="Courier New"/>
              </a:rPr>
              <a:t> </a:t>
            </a:r>
            <a:r>
              <a:rPr sz="506" kern="0" dirty="0">
                <a:solidFill>
                  <a:schemeClr val="accent1"/>
                </a:solidFill>
                <a:latin typeface="Courier New"/>
                <a:cs typeface="Courier New"/>
              </a:rPr>
              <a:t>has</a:t>
            </a:r>
            <a:r>
              <a:rPr sz="506" kern="0" spc="-45" dirty="0">
                <a:solidFill>
                  <a:schemeClr val="accent1"/>
                </a:solidFill>
                <a:latin typeface="Courier New"/>
                <a:cs typeface="Courier New"/>
              </a:rPr>
              <a:t> </a:t>
            </a:r>
            <a:r>
              <a:rPr sz="506" kern="0" dirty="0">
                <a:solidFill>
                  <a:schemeClr val="accent1"/>
                </a:solidFill>
                <a:latin typeface="Courier New"/>
                <a:cs typeface="Courier New"/>
              </a:rPr>
              <a:t>identified</a:t>
            </a:r>
            <a:r>
              <a:rPr sz="506" kern="0" spc="-45" dirty="0">
                <a:solidFill>
                  <a:schemeClr val="accent1"/>
                </a:solidFill>
                <a:latin typeface="Courier New"/>
                <a:cs typeface="Courier New"/>
              </a:rPr>
              <a:t> </a:t>
            </a:r>
            <a:r>
              <a:rPr sz="506" kern="0" dirty="0">
                <a:solidFill>
                  <a:schemeClr val="accent1"/>
                </a:solidFill>
                <a:latin typeface="Courier New"/>
                <a:cs typeface="Courier New"/>
              </a:rPr>
              <a:t>potential</a:t>
            </a:r>
            <a:r>
              <a:rPr sz="506" kern="0" spc="-45" dirty="0">
                <a:solidFill>
                  <a:schemeClr val="accent1"/>
                </a:solidFill>
                <a:latin typeface="Courier New"/>
                <a:cs typeface="Courier New"/>
              </a:rPr>
              <a:t> </a:t>
            </a:r>
            <a:r>
              <a:rPr sz="506" kern="0" dirty="0">
                <a:solidFill>
                  <a:schemeClr val="accent1"/>
                </a:solidFill>
                <a:latin typeface="Courier New"/>
                <a:cs typeface="Courier New"/>
              </a:rPr>
              <a:t>monopsonies</a:t>
            </a:r>
            <a:r>
              <a:rPr sz="506" kern="0" spc="-45" dirty="0">
                <a:solidFill>
                  <a:schemeClr val="accent1"/>
                </a:solidFill>
                <a:latin typeface="Courier New"/>
                <a:cs typeface="Courier New"/>
              </a:rPr>
              <a:t> </a:t>
            </a:r>
            <a:r>
              <a:rPr sz="506" kern="0" dirty="0">
                <a:solidFill>
                  <a:schemeClr val="accent1"/>
                </a:solidFill>
                <a:latin typeface="Courier New"/>
                <a:cs typeface="Courier New"/>
              </a:rPr>
              <a:t>in</a:t>
            </a:r>
            <a:r>
              <a:rPr sz="506" kern="0" spc="-45" dirty="0">
                <a:solidFill>
                  <a:schemeClr val="accent1"/>
                </a:solidFill>
                <a:latin typeface="Courier New"/>
                <a:cs typeface="Courier New"/>
              </a:rPr>
              <a:t> </a:t>
            </a:r>
            <a:r>
              <a:rPr sz="506" kern="0" spc="-6" dirty="0">
                <a:solidFill>
                  <a:schemeClr val="accent1"/>
                </a:solidFill>
                <a:latin typeface="Courier New"/>
                <a:cs typeface="Courier New"/>
              </a:rPr>
              <a:t>industries</a:t>
            </a:r>
            <a:r>
              <a:rPr sz="506" kern="0" spc="281" dirty="0">
                <a:solidFill>
                  <a:schemeClr val="accent1"/>
                </a:solidFill>
                <a:latin typeface="Courier New"/>
                <a:cs typeface="Courier New"/>
              </a:rPr>
              <a:t> </a:t>
            </a:r>
            <a:r>
              <a:rPr sz="506" kern="0" dirty="0">
                <a:solidFill>
                  <a:schemeClr val="accent1"/>
                </a:solidFill>
                <a:latin typeface="Courier New"/>
                <a:cs typeface="Courier New"/>
              </a:rPr>
              <a:t>such</a:t>
            </a:r>
            <a:r>
              <a:rPr sz="506" kern="0" spc="-26" dirty="0">
                <a:solidFill>
                  <a:schemeClr val="accent1"/>
                </a:solidFill>
                <a:latin typeface="Courier New"/>
                <a:cs typeface="Courier New"/>
              </a:rPr>
              <a:t> </a:t>
            </a:r>
            <a:r>
              <a:rPr sz="506" kern="0" dirty="0">
                <a:solidFill>
                  <a:schemeClr val="accent1"/>
                </a:solidFill>
                <a:latin typeface="Courier New"/>
                <a:cs typeface="Courier New"/>
              </a:rPr>
              <a:t>as</a:t>
            </a:r>
            <a:r>
              <a:rPr sz="506" kern="0" spc="-26" dirty="0">
                <a:solidFill>
                  <a:schemeClr val="accent1"/>
                </a:solidFill>
                <a:latin typeface="Courier New"/>
                <a:cs typeface="Courier New"/>
              </a:rPr>
              <a:t> </a:t>
            </a:r>
            <a:r>
              <a:rPr sz="506" kern="0" dirty="0">
                <a:solidFill>
                  <a:schemeClr val="accent1"/>
                </a:solidFill>
                <a:latin typeface="Courier New"/>
                <a:cs typeface="Courier New"/>
              </a:rPr>
              <a:t>retail</a:t>
            </a:r>
            <a:r>
              <a:rPr sz="506" kern="0" spc="-26" dirty="0">
                <a:solidFill>
                  <a:schemeClr val="accent1"/>
                </a:solidFill>
                <a:latin typeface="Courier New"/>
                <a:cs typeface="Courier New"/>
              </a:rPr>
              <a:t> </a:t>
            </a:r>
            <a:r>
              <a:rPr sz="506" kern="0" dirty="0">
                <a:solidFill>
                  <a:schemeClr val="accent1"/>
                </a:solidFill>
                <a:latin typeface="Courier New"/>
                <a:cs typeface="Courier New"/>
              </a:rPr>
              <a:t>and</a:t>
            </a:r>
            <a:r>
              <a:rPr sz="506" kern="0" spc="-26" dirty="0">
                <a:solidFill>
                  <a:schemeClr val="accent1"/>
                </a:solidFill>
                <a:latin typeface="Courier New"/>
                <a:cs typeface="Courier New"/>
              </a:rPr>
              <a:t> </a:t>
            </a:r>
            <a:r>
              <a:rPr sz="506" kern="0" dirty="0">
                <a:solidFill>
                  <a:schemeClr val="accent1"/>
                </a:solidFill>
                <a:latin typeface="Courier New"/>
                <a:cs typeface="Courier New"/>
              </a:rPr>
              <a:t>fast</a:t>
            </a:r>
            <a:r>
              <a:rPr sz="506" kern="0" spc="-26" dirty="0">
                <a:solidFill>
                  <a:schemeClr val="accent1"/>
                </a:solidFill>
                <a:latin typeface="Courier New"/>
                <a:cs typeface="Courier New"/>
              </a:rPr>
              <a:t> </a:t>
            </a:r>
            <a:r>
              <a:rPr sz="506" kern="0" dirty="0">
                <a:solidFill>
                  <a:schemeClr val="accent1"/>
                </a:solidFill>
                <a:latin typeface="Courier New"/>
                <a:cs typeface="Courier New"/>
              </a:rPr>
              <a:t>food,</a:t>
            </a:r>
            <a:r>
              <a:rPr sz="506" kern="0" spc="-26"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26" dirty="0">
                <a:solidFill>
                  <a:schemeClr val="accent1"/>
                </a:solidFill>
                <a:latin typeface="Courier New"/>
                <a:cs typeface="Courier New"/>
              </a:rPr>
              <a:t> </a:t>
            </a:r>
            <a:r>
              <a:rPr sz="506" kern="0" dirty="0">
                <a:solidFill>
                  <a:schemeClr val="accent1"/>
                </a:solidFill>
                <a:latin typeface="Courier New"/>
                <a:cs typeface="Courier New"/>
              </a:rPr>
              <a:t>a</a:t>
            </a:r>
            <a:r>
              <a:rPr sz="506" kern="0" spc="-26" dirty="0">
                <a:solidFill>
                  <a:schemeClr val="accent1"/>
                </a:solidFill>
                <a:latin typeface="Courier New"/>
                <a:cs typeface="Courier New"/>
              </a:rPr>
              <a:t> </a:t>
            </a:r>
            <a:r>
              <a:rPr sz="506" kern="0" dirty="0">
                <a:solidFill>
                  <a:schemeClr val="accent1"/>
                </a:solidFill>
                <a:latin typeface="Courier New"/>
                <a:cs typeface="Courier New"/>
              </a:rPr>
              <a:t>few</a:t>
            </a:r>
            <a:r>
              <a:rPr sz="506" kern="0" spc="-26" dirty="0">
                <a:solidFill>
                  <a:schemeClr val="accent1"/>
                </a:solidFill>
                <a:latin typeface="Courier New"/>
                <a:cs typeface="Courier New"/>
              </a:rPr>
              <a:t> </a:t>
            </a:r>
            <a:r>
              <a:rPr sz="506" kern="0" dirty="0">
                <a:solidFill>
                  <a:schemeClr val="accent1"/>
                </a:solidFill>
                <a:latin typeface="Courier New"/>
                <a:cs typeface="Courier New"/>
              </a:rPr>
              <a:t>large</a:t>
            </a:r>
            <a:r>
              <a:rPr sz="506" kern="0" spc="-26" dirty="0">
                <a:solidFill>
                  <a:schemeClr val="accent1"/>
                </a:solidFill>
                <a:latin typeface="Courier New"/>
                <a:cs typeface="Courier New"/>
              </a:rPr>
              <a:t> </a:t>
            </a:r>
            <a:r>
              <a:rPr sz="506" kern="0" spc="-6" dirty="0">
                <a:solidFill>
                  <a:schemeClr val="accent1"/>
                </a:solidFill>
                <a:latin typeface="Courier New"/>
                <a:cs typeface="Courier New"/>
              </a:rPr>
              <a:t>companies </a:t>
            </a:r>
            <a:r>
              <a:rPr sz="506" kern="0" dirty="0">
                <a:solidFill>
                  <a:schemeClr val="accent1"/>
                </a:solidFill>
                <a:latin typeface="Courier New"/>
                <a:cs typeface="Courier New"/>
              </a:rPr>
              <a:t>control</a:t>
            </a:r>
            <a:r>
              <a:rPr sz="506" kern="0" spc="-34" dirty="0">
                <a:solidFill>
                  <a:schemeClr val="accent1"/>
                </a:solidFill>
                <a:latin typeface="Courier New"/>
                <a:cs typeface="Courier New"/>
              </a:rPr>
              <a:t> </a:t>
            </a:r>
            <a:r>
              <a:rPr sz="506" kern="0" dirty="0">
                <a:solidFill>
                  <a:schemeClr val="accent1"/>
                </a:solidFill>
                <a:latin typeface="Courier New"/>
                <a:cs typeface="Courier New"/>
              </a:rPr>
              <a:t>a</a:t>
            </a:r>
            <a:r>
              <a:rPr sz="506" kern="0" spc="-31" dirty="0">
                <a:solidFill>
                  <a:schemeClr val="accent1"/>
                </a:solidFill>
                <a:latin typeface="Courier New"/>
                <a:cs typeface="Courier New"/>
              </a:rPr>
              <a:t> </a:t>
            </a:r>
            <a:r>
              <a:rPr sz="506" kern="0" dirty="0">
                <a:solidFill>
                  <a:schemeClr val="accent1"/>
                </a:solidFill>
                <a:latin typeface="Courier New"/>
                <a:cs typeface="Courier New"/>
              </a:rPr>
              <a:t>significant</a:t>
            </a:r>
            <a:r>
              <a:rPr sz="506" kern="0" spc="-34" dirty="0">
                <a:solidFill>
                  <a:schemeClr val="accent1"/>
                </a:solidFill>
                <a:latin typeface="Courier New"/>
                <a:cs typeface="Courier New"/>
              </a:rPr>
              <a:t> </a:t>
            </a:r>
            <a:r>
              <a:rPr sz="506" kern="0" dirty="0">
                <a:solidFill>
                  <a:schemeClr val="accent1"/>
                </a:solidFill>
                <a:latin typeface="Courier New"/>
                <a:cs typeface="Courier New"/>
              </a:rPr>
              <a:t>portion</a:t>
            </a:r>
            <a:r>
              <a:rPr sz="506" kern="0" spc="-31" dirty="0">
                <a:solidFill>
                  <a:schemeClr val="accent1"/>
                </a:solidFill>
                <a:latin typeface="Courier New"/>
                <a:cs typeface="Courier New"/>
              </a:rPr>
              <a:t> </a:t>
            </a:r>
            <a:r>
              <a:rPr sz="506" kern="0" dirty="0">
                <a:solidFill>
                  <a:schemeClr val="accent1"/>
                </a:solidFill>
                <a:latin typeface="Courier New"/>
                <a:cs typeface="Courier New"/>
              </a:rPr>
              <a:t>of</a:t>
            </a:r>
            <a:r>
              <a:rPr sz="506" kern="0" spc="-31"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1" dirty="0">
                <a:solidFill>
                  <a:schemeClr val="accent1"/>
                </a:solidFill>
                <a:latin typeface="Courier New"/>
                <a:cs typeface="Courier New"/>
              </a:rPr>
              <a:t> </a:t>
            </a:r>
            <a:r>
              <a:rPr sz="506" kern="0" dirty="0">
                <a:solidFill>
                  <a:schemeClr val="accent1"/>
                </a:solidFill>
                <a:latin typeface="Courier New"/>
                <a:cs typeface="Courier New"/>
              </a:rPr>
              <a:t>(Bivens</a:t>
            </a:r>
            <a:r>
              <a:rPr sz="506" kern="0" spc="-34" dirty="0">
                <a:solidFill>
                  <a:schemeClr val="accent1"/>
                </a:solidFill>
                <a:latin typeface="Courier New"/>
                <a:cs typeface="Courier New"/>
              </a:rPr>
              <a:t> </a:t>
            </a:r>
            <a:r>
              <a:rPr sz="506" kern="0" dirty="0">
                <a:solidFill>
                  <a:schemeClr val="accent1"/>
                </a:solidFill>
                <a:latin typeface="Courier New"/>
                <a:cs typeface="Courier New"/>
              </a:rPr>
              <a:t>&amp;</a:t>
            </a:r>
            <a:r>
              <a:rPr sz="506" kern="0" spc="-31" dirty="0">
                <a:solidFill>
                  <a:schemeClr val="accent1"/>
                </a:solidFill>
                <a:latin typeface="Courier New"/>
                <a:cs typeface="Courier New"/>
              </a:rPr>
              <a:t> </a:t>
            </a:r>
            <a:r>
              <a:rPr sz="506" kern="0" spc="-6" dirty="0">
                <a:solidFill>
                  <a:schemeClr val="accent1"/>
                </a:solidFill>
                <a:latin typeface="Courier New"/>
                <a:cs typeface="Courier New"/>
              </a:rPr>
              <a:t>Mishel, </a:t>
            </a:r>
            <a:r>
              <a:rPr sz="506" kern="0" dirty="0">
                <a:solidFill>
                  <a:schemeClr val="accent1"/>
                </a:solidFill>
                <a:latin typeface="Courier New"/>
                <a:cs typeface="Courier New"/>
              </a:rPr>
              <a:t>2013).</a:t>
            </a:r>
            <a:r>
              <a:rPr sz="506" kern="0" spc="-37" dirty="0">
                <a:solidFill>
                  <a:schemeClr val="accent1"/>
                </a:solidFill>
                <a:latin typeface="Courier New"/>
                <a:cs typeface="Courier New"/>
              </a:rPr>
              <a:t> </a:t>
            </a:r>
            <a:r>
              <a:rPr sz="506" kern="0" dirty="0">
                <a:solidFill>
                  <a:schemeClr val="accent1"/>
                </a:solidFill>
                <a:latin typeface="Courier New"/>
                <a:cs typeface="Courier New"/>
              </a:rPr>
              <a:t>In</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these</a:t>
            </a:r>
            <a:r>
              <a:rPr sz="506" kern="0" spc="-34" dirty="0">
                <a:solidFill>
                  <a:schemeClr val="accent1"/>
                </a:solidFill>
                <a:latin typeface="Courier New"/>
                <a:cs typeface="Courier New"/>
              </a:rPr>
              <a:t> </a:t>
            </a:r>
            <a:r>
              <a:rPr sz="506" kern="0" dirty="0">
                <a:solidFill>
                  <a:schemeClr val="accent1"/>
                </a:solidFill>
                <a:latin typeface="Courier New"/>
                <a:cs typeface="Courier New"/>
              </a:rPr>
              <a:t>industries,</a:t>
            </a:r>
            <a:r>
              <a:rPr sz="506" kern="0" spc="-34" dirty="0">
                <a:solidFill>
                  <a:schemeClr val="accent1"/>
                </a:solidFill>
                <a:latin typeface="Courier New"/>
                <a:cs typeface="Courier New"/>
              </a:rPr>
              <a:t> </a:t>
            </a:r>
            <a:r>
              <a:rPr sz="506" kern="0" dirty="0">
                <a:solidFill>
                  <a:schemeClr val="accent1"/>
                </a:solidFill>
                <a:latin typeface="Courier New"/>
                <a:cs typeface="Courier New"/>
              </a:rPr>
              <a:t>workers</a:t>
            </a:r>
            <a:r>
              <a:rPr sz="506" kern="0" spc="-34" dirty="0">
                <a:solidFill>
                  <a:schemeClr val="accent1"/>
                </a:solidFill>
                <a:latin typeface="Courier New"/>
                <a:cs typeface="Courier New"/>
              </a:rPr>
              <a:t> </a:t>
            </a:r>
            <a:r>
              <a:rPr sz="506" kern="0" dirty="0">
                <a:solidFill>
                  <a:schemeClr val="accent1"/>
                </a:solidFill>
                <a:latin typeface="Courier New"/>
                <a:cs typeface="Courier New"/>
              </a:rPr>
              <a:t>often</a:t>
            </a:r>
            <a:r>
              <a:rPr sz="506" kern="0" spc="-37" dirty="0">
                <a:solidFill>
                  <a:schemeClr val="accent1"/>
                </a:solidFill>
                <a:latin typeface="Courier New"/>
                <a:cs typeface="Courier New"/>
              </a:rPr>
              <a:t> </a:t>
            </a:r>
            <a:r>
              <a:rPr sz="506" kern="0" dirty="0">
                <a:solidFill>
                  <a:schemeClr val="accent1"/>
                </a:solidFill>
                <a:latin typeface="Courier New"/>
                <a:cs typeface="Courier New"/>
              </a:rPr>
              <a:t>face</a:t>
            </a:r>
            <a:r>
              <a:rPr sz="506" kern="0" spc="-34" dirty="0">
                <a:solidFill>
                  <a:schemeClr val="accent1"/>
                </a:solidFill>
                <a:latin typeface="Courier New"/>
                <a:cs typeface="Courier New"/>
              </a:rPr>
              <a:t> </a:t>
            </a:r>
            <a:r>
              <a:rPr sz="506" kern="0" dirty="0">
                <a:solidFill>
                  <a:schemeClr val="accent1"/>
                </a:solidFill>
                <a:latin typeface="Courier New"/>
                <a:cs typeface="Courier New"/>
              </a:rPr>
              <a:t>low</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wages, </a:t>
            </a:r>
            <a:r>
              <a:rPr sz="506" kern="0" dirty="0">
                <a:solidFill>
                  <a:schemeClr val="accent1"/>
                </a:solidFill>
                <a:latin typeface="Courier New"/>
                <a:cs typeface="Courier New"/>
              </a:rPr>
              <a:t>limited</a:t>
            </a:r>
            <a:r>
              <a:rPr sz="506" kern="0" spc="-42" dirty="0">
                <a:solidFill>
                  <a:schemeClr val="accent1"/>
                </a:solidFill>
                <a:latin typeface="Courier New"/>
                <a:cs typeface="Courier New"/>
              </a:rPr>
              <a:t> </a:t>
            </a:r>
            <a:r>
              <a:rPr sz="506" kern="0" dirty="0">
                <a:solidFill>
                  <a:schemeClr val="accent1"/>
                </a:solidFill>
                <a:latin typeface="Courier New"/>
                <a:cs typeface="Courier New"/>
              </a:rPr>
              <a:t>benefits,</a:t>
            </a:r>
            <a:r>
              <a:rPr sz="506" kern="0" spc="-40" dirty="0">
                <a:solidFill>
                  <a:schemeClr val="accent1"/>
                </a:solidFill>
                <a:latin typeface="Courier New"/>
                <a:cs typeface="Courier New"/>
              </a:rPr>
              <a:t> </a:t>
            </a:r>
            <a:r>
              <a:rPr sz="506" kern="0" dirty="0">
                <a:solidFill>
                  <a:schemeClr val="accent1"/>
                </a:solidFill>
                <a:latin typeface="Courier New"/>
                <a:cs typeface="Courier New"/>
              </a:rPr>
              <a:t>and</a:t>
            </a:r>
            <a:r>
              <a:rPr sz="506" kern="0" spc="-40" dirty="0">
                <a:solidFill>
                  <a:schemeClr val="accent1"/>
                </a:solidFill>
                <a:latin typeface="Courier New"/>
                <a:cs typeface="Courier New"/>
              </a:rPr>
              <a:t> </a:t>
            </a:r>
            <a:r>
              <a:rPr sz="506" kern="0" dirty="0">
                <a:solidFill>
                  <a:schemeClr val="accent1"/>
                </a:solidFill>
                <a:latin typeface="Courier New"/>
                <a:cs typeface="Courier New"/>
              </a:rPr>
              <a:t>reduced</a:t>
            </a:r>
            <a:r>
              <a:rPr sz="506" kern="0" spc="-42" dirty="0">
                <a:solidFill>
                  <a:schemeClr val="accent1"/>
                </a:solidFill>
                <a:latin typeface="Courier New"/>
                <a:cs typeface="Courier New"/>
              </a:rPr>
              <a:t> </a:t>
            </a:r>
            <a:r>
              <a:rPr sz="506" kern="0" dirty="0">
                <a:solidFill>
                  <a:schemeClr val="accent1"/>
                </a:solidFill>
                <a:latin typeface="Courier New"/>
                <a:cs typeface="Courier New"/>
              </a:rPr>
              <a:t>bargaining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power,</a:t>
            </a:r>
            <a:r>
              <a:rPr sz="506" kern="0" spc="-40" dirty="0">
                <a:solidFill>
                  <a:schemeClr val="accent1"/>
                </a:solidFill>
                <a:latin typeface="Courier New"/>
                <a:cs typeface="Courier New"/>
              </a:rPr>
              <a:t> </a:t>
            </a:r>
            <a:r>
              <a:rPr sz="506" kern="0" dirty="0">
                <a:solidFill>
                  <a:schemeClr val="accent1"/>
                </a:solidFill>
                <a:latin typeface="Courier New"/>
                <a:cs typeface="Courier New"/>
              </a:rPr>
              <a:t>leading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to</a:t>
            </a:r>
            <a:r>
              <a:rPr sz="506" kern="0" spc="-42" dirty="0">
                <a:solidFill>
                  <a:schemeClr val="accent1"/>
                </a:solidFill>
                <a:latin typeface="Courier New"/>
                <a:cs typeface="Courier New"/>
              </a:rPr>
              <a:t> </a:t>
            </a:r>
            <a:r>
              <a:rPr sz="506" kern="0" spc="-28" dirty="0">
                <a:solidFill>
                  <a:schemeClr val="accent1"/>
                </a:solidFill>
                <a:latin typeface="Courier New"/>
                <a:cs typeface="Courier New"/>
              </a:rPr>
              <a:t>a </a:t>
            </a:r>
            <a:r>
              <a:rPr sz="506" kern="0" dirty="0">
                <a:solidFill>
                  <a:schemeClr val="accent1"/>
                </a:solidFill>
                <a:latin typeface="Courier New"/>
                <a:cs typeface="Courier New"/>
              </a:rPr>
              <a:t>situation</a:t>
            </a:r>
            <a:r>
              <a:rPr sz="506" kern="0" spc="-34"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they</a:t>
            </a:r>
            <a:r>
              <a:rPr sz="506" kern="0" spc="-31" dirty="0">
                <a:solidFill>
                  <a:schemeClr val="accent1"/>
                </a:solidFill>
                <a:latin typeface="Courier New"/>
                <a:cs typeface="Courier New"/>
              </a:rPr>
              <a:t> </a:t>
            </a:r>
            <a:r>
              <a:rPr sz="506" kern="0" dirty="0">
                <a:solidFill>
                  <a:schemeClr val="accent1"/>
                </a:solidFill>
                <a:latin typeface="Courier New"/>
                <a:cs typeface="Courier New"/>
              </a:rPr>
              <a:t>are</a:t>
            </a:r>
            <a:r>
              <a:rPr sz="506" kern="0" spc="-34" dirty="0">
                <a:solidFill>
                  <a:schemeClr val="accent1"/>
                </a:solidFill>
                <a:latin typeface="Courier New"/>
                <a:cs typeface="Courier New"/>
              </a:rPr>
              <a:t> </a:t>
            </a:r>
            <a:r>
              <a:rPr sz="506" kern="0" dirty="0">
                <a:solidFill>
                  <a:schemeClr val="accent1"/>
                </a:solidFill>
                <a:latin typeface="Courier New"/>
                <a:cs typeface="Courier New"/>
              </a:rPr>
              <a:t>dependent</a:t>
            </a:r>
            <a:r>
              <a:rPr sz="506" kern="0" spc="-34" dirty="0">
                <a:solidFill>
                  <a:schemeClr val="accent1"/>
                </a:solidFill>
                <a:latin typeface="Courier New"/>
                <a:cs typeface="Courier New"/>
              </a:rPr>
              <a:t> </a:t>
            </a:r>
            <a:r>
              <a:rPr sz="506" kern="0" dirty="0">
                <a:solidFill>
                  <a:schemeClr val="accent1"/>
                </a:solidFill>
                <a:latin typeface="Courier New"/>
                <a:cs typeface="Courier New"/>
              </a:rPr>
              <a:t>on</a:t>
            </a:r>
            <a:r>
              <a:rPr sz="506" kern="0" spc="-31"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employer</a:t>
            </a:r>
            <a:r>
              <a:rPr sz="506" kern="0" spc="-34" dirty="0">
                <a:solidFill>
                  <a:schemeClr val="accent1"/>
                </a:solidFill>
                <a:latin typeface="Courier New"/>
                <a:cs typeface="Courier New"/>
              </a:rPr>
              <a:t> </a:t>
            </a:r>
            <a:r>
              <a:rPr sz="506" kern="0" dirty="0">
                <a:solidFill>
                  <a:schemeClr val="accent1"/>
                </a:solidFill>
                <a:latin typeface="Courier New"/>
                <a:cs typeface="Courier New"/>
              </a:rPr>
              <a:t>for</a:t>
            </a:r>
            <a:r>
              <a:rPr sz="506" kern="0" spc="-31" dirty="0">
                <a:solidFill>
                  <a:schemeClr val="accent1"/>
                </a:solidFill>
                <a:latin typeface="Courier New"/>
                <a:cs typeface="Courier New"/>
              </a:rPr>
              <a:t> </a:t>
            </a:r>
            <a:r>
              <a:rPr sz="506" kern="0" spc="-6" dirty="0">
                <a:solidFill>
                  <a:schemeClr val="accent1"/>
                </a:solidFill>
                <a:latin typeface="Courier New"/>
                <a:cs typeface="Courier New"/>
              </a:rPr>
              <a:t>their </a:t>
            </a:r>
            <a:r>
              <a:rPr sz="506" kern="0" dirty="0">
                <a:solidFill>
                  <a:schemeClr val="accent1"/>
                </a:solidFill>
                <a:latin typeface="Courier New"/>
                <a:cs typeface="Courier New"/>
              </a:rPr>
              <a:t>livelihood.</a:t>
            </a:r>
            <a:r>
              <a:rPr sz="506" kern="0" spc="-40" dirty="0">
                <a:solidFill>
                  <a:schemeClr val="accent1"/>
                </a:solidFill>
                <a:latin typeface="Courier New"/>
                <a:cs typeface="Courier New"/>
              </a:rPr>
              <a:t> </a:t>
            </a:r>
            <a:r>
              <a:rPr sz="506" kern="0" dirty="0">
                <a:solidFill>
                  <a:schemeClr val="accent1"/>
                </a:solidFill>
                <a:latin typeface="Courier New"/>
                <a:cs typeface="Courier New"/>
              </a:rPr>
              <a:t>This</a:t>
            </a:r>
            <a:r>
              <a:rPr sz="506" kern="0" spc="-40" dirty="0">
                <a:solidFill>
                  <a:schemeClr val="accent1"/>
                </a:solidFill>
                <a:latin typeface="Courier New"/>
                <a:cs typeface="Courier New"/>
              </a:rPr>
              <a:t> </a:t>
            </a:r>
            <a:r>
              <a:rPr sz="506" kern="0" dirty="0">
                <a:solidFill>
                  <a:schemeClr val="accent1"/>
                </a:solidFill>
                <a:latin typeface="Courier New"/>
                <a:cs typeface="Courier New"/>
              </a:rPr>
              <a:t>dependence</a:t>
            </a:r>
            <a:r>
              <a:rPr sz="506" kern="0" spc="-40" dirty="0">
                <a:solidFill>
                  <a:schemeClr val="accent1"/>
                </a:solidFill>
                <a:latin typeface="Courier New"/>
                <a:cs typeface="Courier New"/>
              </a:rPr>
              <a:t> </a:t>
            </a:r>
            <a:r>
              <a:rPr sz="506" kern="0" dirty="0">
                <a:solidFill>
                  <a:schemeClr val="accent1"/>
                </a:solidFill>
                <a:latin typeface="Courier New"/>
                <a:cs typeface="Courier New"/>
              </a:rPr>
              <a:t>can</a:t>
            </a:r>
            <a:r>
              <a:rPr sz="506" kern="0" spc="-40" dirty="0">
                <a:solidFill>
                  <a:schemeClr val="accent1"/>
                </a:solidFill>
                <a:latin typeface="Courier New"/>
                <a:cs typeface="Courier New"/>
              </a:rPr>
              <a:t> </a:t>
            </a:r>
            <a:r>
              <a:rPr sz="506" kern="0" dirty="0">
                <a:solidFill>
                  <a:schemeClr val="accent1"/>
                </a:solidFill>
                <a:latin typeface="Courier New"/>
                <a:cs typeface="Courier New"/>
              </a:rPr>
              <a:t>result</a:t>
            </a:r>
            <a:r>
              <a:rPr sz="506" kern="0" spc="-37" dirty="0">
                <a:solidFill>
                  <a:schemeClr val="accent1"/>
                </a:solidFill>
                <a:latin typeface="Courier New"/>
                <a:cs typeface="Courier New"/>
              </a:rPr>
              <a:t> </a:t>
            </a:r>
            <a:r>
              <a:rPr sz="506" kern="0" dirty="0">
                <a:solidFill>
                  <a:schemeClr val="accent1"/>
                </a:solidFill>
                <a:latin typeface="Courier New"/>
                <a:cs typeface="Courier New"/>
              </a:rPr>
              <a:t>in</a:t>
            </a:r>
            <a:r>
              <a:rPr sz="506" kern="0" spc="-40" dirty="0">
                <a:solidFill>
                  <a:schemeClr val="accent1"/>
                </a:solidFill>
                <a:latin typeface="Courier New"/>
                <a:cs typeface="Courier New"/>
              </a:rPr>
              <a:t> </a:t>
            </a:r>
            <a:r>
              <a:rPr sz="506" kern="0" dirty="0">
                <a:solidFill>
                  <a:schemeClr val="accent1"/>
                </a:solidFill>
                <a:latin typeface="Courier New"/>
                <a:cs typeface="Courier New"/>
              </a:rPr>
              <a:t>further</a:t>
            </a:r>
            <a:r>
              <a:rPr sz="506" kern="0" spc="-40" dirty="0">
                <a:solidFill>
                  <a:schemeClr val="accent1"/>
                </a:solidFill>
                <a:latin typeface="Courier New"/>
                <a:cs typeface="Courier New"/>
              </a:rPr>
              <a:t> </a:t>
            </a:r>
            <a:r>
              <a:rPr sz="506" kern="0" spc="-6" dirty="0">
                <a:solidFill>
                  <a:schemeClr val="accent1"/>
                </a:solidFill>
                <a:latin typeface="Courier New"/>
                <a:cs typeface="Courier New"/>
              </a:rPr>
              <a:t>suppression</a:t>
            </a:r>
            <a:r>
              <a:rPr sz="506" kern="0" spc="281" dirty="0">
                <a:solidFill>
                  <a:schemeClr val="accent1"/>
                </a:solidFill>
                <a:latin typeface="Courier New"/>
                <a:cs typeface="Courier New"/>
              </a:rPr>
              <a:t> </a:t>
            </a:r>
            <a:r>
              <a:rPr sz="506" kern="0" dirty="0">
                <a:solidFill>
                  <a:schemeClr val="accent1"/>
                </a:solidFill>
                <a:latin typeface="Courier New"/>
                <a:cs typeface="Courier New"/>
              </a:rPr>
              <a:t>of</a:t>
            </a:r>
            <a:r>
              <a:rPr sz="506" kern="0" spc="-34"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1" dirty="0">
                <a:solidFill>
                  <a:schemeClr val="accent1"/>
                </a:solidFill>
                <a:latin typeface="Courier New"/>
                <a:cs typeface="Courier New"/>
              </a:rPr>
              <a:t> </a:t>
            </a:r>
            <a:r>
              <a:rPr sz="506" kern="0" dirty="0">
                <a:solidFill>
                  <a:schemeClr val="accent1"/>
                </a:solidFill>
                <a:latin typeface="Courier New"/>
                <a:cs typeface="Courier New"/>
              </a:rPr>
              <a:t>a</a:t>
            </a:r>
            <a:r>
              <a:rPr sz="506" kern="0" spc="-34" dirty="0">
                <a:solidFill>
                  <a:schemeClr val="accent1"/>
                </a:solidFill>
                <a:latin typeface="Courier New"/>
                <a:cs typeface="Courier New"/>
              </a:rPr>
              <a:t> </a:t>
            </a:r>
            <a:r>
              <a:rPr sz="506" kern="0" dirty="0">
                <a:solidFill>
                  <a:schemeClr val="accent1"/>
                </a:solidFill>
                <a:latin typeface="Courier New"/>
                <a:cs typeface="Courier New"/>
              </a:rPr>
              <a:t>decline</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1" dirty="0">
                <a:solidFill>
                  <a:schemeClr val="accent1"/>
                </a:solidFill>
                <a:latin typeface="Courier New"/>
                <a:cs typeface="Courier New"/>
              </a:rPr>
              <a:t> </a:t>
            </a:r>
            <a:r>
              <a:rPr sz="506" kern="0" dirty="0">
                <a:solidFill>
                  <a:schemeClr val="accent1"/>
                </a:solidFill>
                <a:latin typeface="Courier New"/>
                <a:cs typeface="Courier New"/>
              </a:rPr>
              <a:t>working</a:t>
            </a:r>
            <a:r>
              <a:rPr sz="506" kern="0" spc="-34" dirty="0">
                <a:solidFill>
                  <a:schemeClr val="accent1"/>
                </a:solidFill>
                <a:latin typeface="Courier New"/>
                <a:cs typeface="Courier New"/>
              </a:rPr>
              <a:t> </a:t>
            </a:r>
            <a:r>
              <a:rPr sz="506" kern="0" dirty="0">
                <a:solidFill>
                  <a:schemeClr val="accent1"/>
                </a:solidFill>
                <a:latin typeface="Courier New"/>
                <a:cs typeface="Courier New"/>
              </a:rPr>
              <a:t>conditions.</a:t>
            </a:r>
            <a:r>
              <a:rPr sz="506" kern="0" spc="-34" dirty="0">
                <a:solidFill>
                  <a:schemeClr val="accent1"/>
                </a:solidFill>
                <a:latin typeface="Courier New"/>
                <a:cs typeface="Courier New"/>
              </a:rPr>
              <a:t> </a:t>
            </a:r>
            <a:r>
              <a:rPr sz="506" kern="0" dirty="0">
                <a:solidFill>
                  <a:schemeClr val="accent1"/>
                </a:solidFill>
                <a:latin typeface="Courier New"/>
                <a:cs typeface="Courier New"/>
              </a:rPr>
              <a:t>Overall,</a:t>
            </a:r>
            <a:r>
              <a:rPr sz="506" kern="0" spc="-31" dirty="0">
                <a:solidFill>
                  <a:schemeClr val="accent1"/>
                </a:solidFill>
                <a:latin typeface="Courier New"/>
                <a:cs typeface="Courier New"/>
              </a:rPr>
              <a:t> </a:t>
            </a:r>
            <a:r>
              <a:rPr sz="506" kern="0" spc="-14" dirty="0">
                <a:solidFill>
                  <a:schemeClr val="accent1"/>
                </a:solidFill>
                <a:latin typeface="Courier New"/>
                <a:cs typeface="Courier New"/>
              </a:rPr>
              <a:t>the </a:t>
            </a:r>
            <a:r>
              <a:rPr sz="506" kern="0" dirty="0">
                <a:solidFill>
                  <a:schemeClr val="accent1"/>
                </a:solidFill>
                <a:latin typeface="Courier New"/>
                <a:cs typeface="Courier New"/>
              </a:rPr>
              <a:t>concept</a:t>
            </a:r>
            <a:r>
              <a:rPr sz="506" kern="0" spc="-28" dirty="0">
                <a:solidFill>
                  <a:schemeClr val="accent1"/>
                </a:solidFill>
                <a:latin typeface="Courier New"/>
                <a:cs typeface="Courier New"/>
              </a:rPr>
              <a:t> </a:t>
            </a:r>
            <a:r>
              <a:rPr sz="506" kern="0" dirty="0">
                <a:solidFill>
                  <a:schemeClr val="accent1"/>
                </a:solidFill>
                <a:latin typeface="Courier New"/>
                <a:cs typeface="Courier New"/>
              </a:rPr>
              <a:t>of</a:t>
            </a:r>
            <a:r>
              <a:rPr sz="506" kern="0" spc="-28" dirty="0">
                <a:solidFill>
                  <a:schemeClr val="accent1"/>
                </a:solidFill>
                <a:latin typeface="Courier New"/>
                <a:cs typeface="Courier New"/>
              </a:rPr>
              <a:t> </a:t>
            </a:r>
            <a:r>
              <a:rPr sz="506" kern="0" dirty="0">
                <a:solidFill>
                  <a:schemeClr val="accent1"/>
                </a:solidFill>
                <a:latin typeface="Courier New"/>
                <a:cs typeface="Courier New"/>
              </a:rPr>
              <a:t>monopsony</a:t>
            </a:r>
            <a:r>
              <a:rPr sz="506" kern="0" spc="-28" dirty="0">
                <a:solidFill>
                  <a:schemeClr val="accent1"/>
                </a:solidFill>
                <a:latin typeface="Courier New"/>
                <a:cs typeface="Courier New"/>
              </a:rPr>
              <a:t> </a:t>
            </a:r>
            <a:r>
              <a:rPr sz="506" kern="0" dirty="0">
                <a:solidFill>
                  <a:schemeClr val="accent1"/>
                </a:solidFill>
                <a:latin typeface="Courier New"/>
                <a:cs typeface="Courier New"/>
              </a:rPr>
              <a:t>is</a:t>
            </a:r>
            <a:r>
              <a:rPr sz="506" kern="0" spc="-28" dirty="0">
                <a:solidFill>
                  <a:schemeClr val="accent1"/>
                </a:solidFill>
                <a:latin typeface="Courier New"/>
                <a:cs typeface="Courier New"/>
              </a:rPr>
              <a:t> </a:t>
            </a:r>
            <a:r>
              <a:rPr sz="506" kern="0" dirty="0">
                <a:solidFill>
                  <a:schemeClr val="accent1"/>
                </a:solidFill>
                <a:latin typeface="Courier New"/>
                <a:cs typeface="Courier New"/>
              </a:rPr>
              <a:t>essential</a:t>
            </a:r>
            <a:r>
              <a:rPr sz="506" kern="0" spc="-28" dirty="0">
                <a:solidFill>
                  <a:schemeClr val="accent1"/>
                </a:solidFill>
                <a:latin typeface="Courier New"/>
                <a:cs typeface="Courier New"/>
              </a:rPr>
              <a:t> </a:t>
            </a:r>
            <a:r>
              <a:rPr sz="506" kern="0" dirty="0">
                <a:solidFill>
                  <a:schemeClr val="accent1"/>
                </a:solidFill>
                <a:latin typeface="Courier New"/>
                <a:cs typeface="Courier New"/>
              </a:rPr>
              <a:t>to</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understanding</a:t>
            </a:r>
            <a:r>
              <a:rPr sz="506" kern="0" spc="-28" dirty="0">
                <a:solidFill>
                  <a:schemeClr val="accent1"/>
                </a:solidFill>
                <a:latin typeface="Courier New"/>
                <a:cs typeface="Courier New"/>
              </a:rPr>
              <a:t> </a:t>
            </a:r>
            <a:r>
              <a:rPr sz="506" kern="0" dirty="0">
                <a:solidFill>
                  <a:schemeClr val="accent1"/>
                </a:solidFill>
                <a:latin typeface="Courier New"/>
                <a:cs typeface="Courier New"/>
              </a:rPr>
              <a:t>the</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dynamics </a:t>
            </a:r>
            <a:r>
              <a:rPr sz="506" kern="0" dirty="0">
                <a:solidFill>
                  <a:schemeClr val="accent1"/>
                </a:solidFill>
                <a:latin typeface="Courier New"/>
                <a:cs typeface="Courier New"/>
              </a:rPr>
              <a:t>of</a:t>
            </a:r>
            <a:r>
              <a:rPr sz="506" kern="0" spc="-28" dirty="0">
                <a:solidFill>
                  <a:schemeClr val="accent1"/>
                </a:solidFill>
                <a:latin typeface="Courier New"/>
                <a:cs typeface="Courier New"/>
              </a:rPr>
              <a:t> </a:t>
            </a:r>
            <a:r>
              <a:rPr sz="506" kern="0" dirty="0">
                <a:solidFill>
                  <a:schemeClr val="accent1"/>
                </a:solidFill>
                <a:latin typeface="Courier New"/>
                <a:cs typeface="Courier New"/>
              </a:rPr>
              <a:t>labor</a:t>
            </a:r>
            <a:r>
              <a:rPr sz="506" kern="0" spc="-28" dirty="0">
                <a:solidFill>
                  <a:schemeClr val="accent1"/>
                </a:solidFill>
                <a:latin typeface="Courier New"/>
                <a:cs typeface="Courier New"/>
              </a:rPr>
              <a:t> </a:t>
            </a:r>
            <a:r>
              <a:rPr sz="506" kern="0" dirty="0">
                <a:solidFill>
                  <a:schemeClr val="accent1"/>
                </a:solidFill>
                <a:latin typeface="Courier New"/>
                <a:cs typeface="Courier New"/>
              </a:rPr>
              <a:t>markets</a:t>
            </a:r>
            <a:r>
              <a:rPr sz="506" kern="0" spc="-26" dirty="0">
                <a:solidFill>
                  <a:schemeClr val="accent1"/>
                </a:solidFill>
                <a:latin typeface="Courier New"/>
                <a:cs typeface="Courier New"/>
              </a:rPr>
              <a:t> </a:t>
            </a:r>
            <a:r>
              <a:rPr sz="506" kern="0" dirty="0">
                <a:solidFill>
                  <a:schemeClr val="accent1"/>
                </a:solidFill>
                <a:latin typeface="Courier New"/>
                <a:cs typeface="Courier New"/>
              </a:rPr>
              <a:t>and</a:t>
            </a:r>
            <a:r>
              <a:rPr sz="506" kern="0" spc="-28" dirty="0">
                <a:solidFill>
                  <a:schemeClr val="accent1"/>
                </a:solidFill>
                <a:latin typeface="Courier New"/>
                <a:cs typeface="Courier New"/>
              </a:rPr>
              <a:t> </a:t>
            </a:r>
            <a:r>
              <a:rPr sz="506" kern="0" dirty="0">
                <a:solidFill>
                  <a:schemeClr val="accent1"/>
                </a:solidFill>
                <a:latin typeface="Courier New"/>
                <a:cs typeface="Courier New"/>
              </a:rPr>
              <a:t>the</a:t>
            </a:r>
            <a:r>
              <a:rPr sz="506" kern="0" spc="-26" dirty="0">
                <a:solidFill>
                  <a:schemeClr val="accent1"/>
                </a:solidFill>
                <a:latin typeface="Courier New"/>
                <a:cs typeface="Courier New"/>
              </a:rPr>
              <a:t> </a:t>
            </a:r>
            <a:r>
              <a:rPr sz="506" kern="0" dirty="0">
                <a:solidFill>
                  <a:schemeClr val="accent1"/>
                </a:solidFill>
                <a:latin typeface="Courier New"/>
                <a:cs typeface="Courier New"/>
              </a:rPr>
              <a:t>impact</a:t>
            </a:r>
            <a:r>
              <a:rPr sz="506" kern="0" spc="-28" dirty="0">
                <a:solidFill>
                  <a:schemeClr val="accent1"/>
                </a:solidFill>
                <a:latin typeface="Courier New"/>
                <a:cs typeface="Courier New"/>
              </a:rPr>
              <a:t> </a:t>
            </a:r>
            <a:r>
              <a:rPr sz="506" kern="0" dirty="0">
                <a:solidFill>
                  <a:schemeClr val="accent1"/>
                </a:solidFill>
                <a:latin typeface="Courier New"/>
                <a:cs typeface="Courier New"/>
              </a:rPr>
              <a:t>of</a:t>
            </a:r>
            <a:r>
              <a:rPr sz="506" kern="0" spc="-26"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28" dirty="0">
                <a:solidFill>
                  <a:schemeClr val="accent1"/>
                </a:solidFill>
                <a:latin typeface="Courier New"/>
                <a:cs typeface="Courier New"/>
              </a:rPr>
              <a:t> </a:t>
            </a:r>
            <a:r>
              <a:rPr sz="506" kern="0" dirty="0">
                <a:solidFill>
                  <a:schemeClr val="accent1"/>
                </a:solidFill>
                <a:latin typeface="Courier New"/>
                <a:cs typeface="Courier New"/>
              </a:rPr>
              <a:t>power</a:t>
            </a:r>
            <a:r>
              <a:rPr sz="506" kern="0" spc="-26" dirty="0">
                <a:solidFill>
                  <a:schemeClr val="accent1"/>
                </a:solidFill>
                <a:latin typeface="Courier New"/>
                <a:cs typeface="Courier New"/>
              </a:rPr>
              <a:t> </a:t>
            </a:r>
            <a:r>
              <a:rPr sz="506" kern="0" dirty="0">
                <a:solidFill>
                  <a:schemeClr val="accent1"/>
                </a:solidFill>
                <a:latin typeface="Courier New"/>
                <a:cs typeface="Courier New"/>
              </a:rPr>
              <a:t>on</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workers.</a:t>
            </a:r>
            <a:endParaRPr sz="506" kern="0" dirty="0">
              <a:solidFill>
                <a:schemeClr val="accent1"/>
              </a:solidFill>
              <a:latin typeface="Courier New"/>
              <a:cs typeface="Courier New"/>
            </a:endParaRPr>
          </a:p>
          <a:p>
            <a:pPr marL="7144" marR="41077" defTabSz="514350"/>
            <a:r>
              <a:rPr sz="506" kern="0" dirty="0">
                <a:solidFill>
                  <a:schemeClr val="accent1"/>
                </a:solidFill>
                <a:latin typeface="Courier New"/>
                <a:cs typeface="Courier New"/>
              </a:rPr>
              <a:t>Further</a:t>
            </a:r>
            <a:r>
              <a:rPr sz="506" kern="0" spc="-34" dirty="0">
                <a:solidFill>
                  <a:schemeClr val="accent1"/>
                </a:solidFill>
                <a:latin typeface="Courier New"/>
                <a:cs typeface="Courier New"/>
              </a:rPr>
              <a:t> </a:t>
            </a:r>
            <a:r>
              <a:rPr sz="506" kern="0" dirty="0">
                <a:solidFill>
                  <a:schemeClr val="accent1"/>
                </a:solidFill>
                <a:latin typeface="Courier New"/>
                <a:cs typeface="Courier New"/>
              </a:rPr>
              <a:t>research</a:t>
            </a:r>
            <a:r>
              <a:rPr sz="506" kern="0" spc="-34" dirty="0">
                <a:solidFill>
                  <a:schemeClr val="accent1"/>
                </a:solidFill>
                <a:latin typeface="Courier New"/>
                <a:cs typeface="Courier New"/>
              </a:rPr>
              <a:t> </a:t>
            </a:r>
            <a:r>
              <a:rPr sz="506" kern="0" dirty="0">
                <a:solidFill>
                  <a:schemeClr val="accent1"/>
                </a:solidFill>
                <a:latin typeface="Courier New"/>
                <a:cs typeface="Courier New"/>
              </a:rPr>
              <a:t>is</a:t>
            </a:r>
            <a:r>
              <a:rPr sz="506" kern="0" spc="-34" dirty="0">
                <a:solidFill>
                  <a:schemeClr val="accent1"/>
                </a:solidFill>
                <a:latin typeface="Courier New"/>
                <a:cs typeface="Courier New"/>
              </a:rPr>
              <a:t> </a:t>
            </a:r>
            <a:r>
              <a:rPr sz="506" kern="0" dirty="0">
                <a:solidFill>
                  <a:schemeClr val="accent1"/>
                </a:solidFill>
                <a:latin typeface="Courier New"/>
                <a:cs typeface="Courier New"/>
              </a:rPr>
              <a:t>needed</a:t>
            </a:r>
            <a:r>
              <a:rPr sz="506" kern="0" spc="-34" dirty="0">
                <a:solidFill>
                  <a:schemeClr val="accent1"/>
                </a:solidFill>
                <a:latin typeface="Courier New"/>
                <a:cs typeface="Courier New"/>
              </a:rPr>
              <a:t> </a:t>
            </a:r>
            <a:r>
              <a:rPr sz="506" kern="0" dirty="0">
                <a:solidFill>
                  <a:schemeClr val="accent1"/>
                </a:solidFill>
                <a:latin typeface="Courier New"/>
                <a:cs typeface="Courier New"/>
              </a:rPr>
              <a:t>to</a:t>
            </a:r>
            <a:r>
              <a:rPr sz="506" kern="0" spc="-34" dirty="0">
                <a:solidFill>
                  <a:schemeClr val="accent1"/>
                </a:solidFill>
                <a:latin typeface="Courier New"/>
                <a:cs typeface="Courier New"/>
              </a:rPr>
              <a:t> </a:t>
            </a:r>
            <a:r>
              <a:rPr sz="506" kern="0" dirty="0">
                <a:solidFill>
                  <a:schemeClr val="accent1"/>
                </a:solidFill>
                <a:latin typeface="Courier New"/>
                <a:cs typeface="Courier New"/>
              </a:rPr>
              <a:t>understand</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extent</a:t>
            </a:r>
            <a:r>
              <a:rPr sz="506" kern="0" spc="-31" dirty="0">
                <a:solidFill>
                  <a:schemeClr val="accent1"/>
                </a:solidFill>
                <a:latin typeface="Courier New"/>
                <a:cs typeface="Courier New"/>
              </a:rPr>
              <a:t> </a:t>
            </a:r>
            <a:r>
              <a:rPr sz="506" kern="0" dirty="0">
                <a:solidFill>
                  <a:schemeClr val="accent1"/>
                </a:solidFill>
                <a:latin typeface="Courier New"/>
                <a:cs typeface="Courier New"/>
              </a:rPr>
              <a:t>and</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impact </a:t>
            </a:r>
            <a:r>
              <a:rPr sz="506" kern="0" dirty="0">
                <a:solidFill>
                  <a:schemeClr val="accent1"/>
                </a:solidFill>
                <a:latin typeface="Courier New"/>
                <a:cs typeface="Courier New"/>
              </a:rPr>
              <a:t>of</a:t>
            </a:r>
            <a:r>
              <a:rPr sz="506" kern="0" spc="-34" dirty="0">
                <a:solidFill>
                  <a:schemeClr val="accent1"/>
                </a:solidFill>
                <a:latin typeface="Courier New"/>
                <a:cs typeface="Courier New"/>
              </a:rPr>
              <a:t> </a:t>
            </a:r>
            <a:r>
              <a:rPr sz="506" kern="0" dirty="0">
                <a:solidFill>
                  <a:schemeClr val="accent1"/>
                </a:solidFill>
                <a:latin typeface="Courier New"/>
                <a:cs typeface="Courier New"/>
              </a:rPr>
              <a:t>monopsonies</a:t>
            </a:r>
            <a:r>
              <a:rPr sz="506" kern="0" spc="-31" dirty="0">
                <a:solidFill>
                  <a:schemeClr val="accent1"/>
                </a:solidFill>
                <a:latin typeface="Courier New"/>
                <a:cs typeface="Courier New"/>
              </a:rPr>
              <a:t> </a:t>
            </a:r>
            <a:r>
              <a:rPr sz="506" kern="0" dirty="0">
                <a:solidFill>
                  <a:schemeClr val="accent1"/>
                </a:solidFill>
                <a:latin typeface="Courier New"/>
                <a:cs typeface="Courier New"/>
              </a:rPr>
              <a:t>on</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1" dirty="0">
                <a:solidFill>
                  <a:schemeClr val="accent1"/>
                </a:solidFill>
                <a:latin typeface="Courier New"/>
                <a:cs typeface="Courier New"/>
              </a:rPr>
              <a:t> </a:t>
            </a:r>
            <a:r>
              <a:rPr sz="506" kern="0" dirty="0">
                <a:solidFill>
                  <a:schemeClr val="accent1"/>
                </a:solidFill>
                <a:latin typeface="Courier New"/>
                <a:cs typeface="Courier New"/>
              </a:rPr>
              <a:t>economy</a:t>
            </a:r>
            <a:r>
              <a:rPr sz="506" kern="0" spc="-31" dirty="0">
                <a:solidFill>
                  <a:schemeClr val="accent1"/>
                </a:solidFill>
                <a:latin typeface="Courier New"/>
                <a:cs typeface="Courier New"/>
              </a:rPr>
              <a:t> </a:t>
            </a:r>
            <a:r>
              <a:rPr sz="506" kern="0" dirty="0">
                <a:solidFill>
                  <a:schemeClr val="accent1"/>
                </a:solidFill>
                <a:latin typeface="Courier New"/>
                <a:cs typeface="Courier New"/>
              </a:rPr>
              <a:t>and</a:t>
            </a:r>
            <a:r>
              <a:rPr sz="506" kern="0" spc="-34" dirty="0">
                <a:solidFill>
                  <a:schemeClr val="accent1"/>
                </a:solidFill>
                <a:latin typeface="Courier New"/>
                <a:cs typeface="Courier New"/>
              </a:rPr>
              <a:t> </a:t>
            </a:r>
            <a:r>
              <a:rPr sz="506" kern="0" dirty="0">
                <a:solidFill>
                  <a:schemeClr val="accent1"/>
                </a:solidFill>
                <a:latin typeface="Courier New"/>
                <a:cs typeface="Courier New"/>
              </a:rPr>
              <a:t>to</a:t>
            </a:r>
            <a:r>
              <a:rPr sz="506" kern="0" spc="-31" dirty="0">
                <a:solidFill>
                  <a:schemeClr val="accent1"/>
                </a:solidFill>
                <a:latin typeface="Courier New"/>
                <a:cs typeface="Courier New"/>
              </a:rPr>
              <a:t> </a:t>
            </a:r>
            <a:r>
              <a:rPr sz="506" kern="0" dirty="0">
                <a:solidFill>
                  <a:schemeClr val="accent1"/>
                </a:solidFill>
                <a:latin typeface="Courier New"/>
                <a:cs typeface="Courier New"/>
              </a:rPr>
              <a:t>develop</a:t>
            </a:r>
            <a:r>
              <a:rPr sz="506" kern="0" spc="-34" dirty="0">
                <a:solidFill>
                  <a:schemeClr val="accent1"/>
                </a:solidFill>
                <a:latin typeface="Courier New"/>
                <a:cs typeface="Courier New"/>
              </a:rPr>
              <a:t> </a:t>
            </a:r>
            <a:r>
              <a:rPr sz="506" kern="0" dirty="0">
                <a:solidFill>
                  <a:schemeClr val="accent1"/>
                </a:solidFill>
                <a:latin typeface="Courier New"/>
                <a:cs typeface="Courier New"/>
              </a:rPr>
              <a:t>policies</a:t>
            </a:r>
            <a:r>
              <a:rPr sz="506" kern="0" spc="-31" dirty="0">
                <a:solidFill>
                  <a:schemeClr val="accent1"/>
                </a:solidFill>
                <a:latin typeface="Courier New"/>
                <a:cs typeface="Courier New"/>
              </a:rPr>
              <a:t> </a:t>
            </a:r>
            <a:r>
              <a:rPr sz="506" kern="0" spc="-14" dirty="0">
                <a:solidFill>
                  <a:schemeClr val="accent1"/>
                </a:solidFill>
                <a:latin typeface="Courier New"/>
                <a:cs typeface="Courier New"/>
              </a:rPr>
              <a:t>to </a:t>
            </a:r>
            <a:r>
              <a:rPr sz="506" kern="0" dirty="0">
                <a:solidFill>
                  <a:schemeClr val="accent1"/>
                </a:solidFill>
                <a:latin typeface="Courier New"/>
                <a:cs typeface="Courier New"/>
              </a:rPr>
              <a:t>address</a:t>
            </a:r>
            <a:r>
              <a:rPr sz="506" kern="0" spc="-37" dirty="0">
                <a:solidFill>
                  <a:schemeClr val="accent1"/>
                </a:solidFill>
                <a:latin typeface="Courier New"/>
                <a:cs typeface="Courier New"/>
              </a:rPr>
              <a:t> </a:t>
            </a:r>
            <a:r>
              <a:rPr sz="506" kern="0" dirty="0">
                <a:solidFill>
                  <a:schemeClr val="accent1"/>
                </a:solidFill>
                <a:latin typeface="Courier New"/>
                <a:cs typeface="Courier New"/>
              </a:rPr>
              <a:t>this</a:t>
            </a:r>
            <a:r>
              <a:rPr sz="506" kern="0" spc="-37" dirty="0">
                <a:solidFill>
                  <a:schemeClr val="accent1"/>
                </a:solidFill>
                <a:latin typeface="Courier New"/>
                <a:cs typeface="Courier New"/>
              </a:rPr>
              <a:t> </a:t>
            </a:r>
            <a:r>
              <a:rPr sz="506" kern="0" dirty="0">
                <a:solidFill>
                  <a:schemeClr val="accent1"/>
                </a:solidFill>
                <a:latin typeface="Courier New"/>
                <a:cs typeface="Courier New"/>
              </a:rPr>
              <a:t>issue.</a:t>
            </a:r>
            <a:r>
              <a:rPr sz="506" kern="0" spc="-37" dirty="0">
                <a:solidFill>
                  <a:schemeClr val="accent1"/>
                </a:solidFill>
                <a:latin typeface="Courier New"/>
                <a:cs typeface="Courier New"/>
              </a:rPr>
              <a:t> </a:t>
            </a:r>
            <a:r>
              <a:rPr sz="506" kern="0" dirty="0">
                <a:solidFill>
                  <a:schemeClr val="accent1"/>
                </a:solidFill>
                <a:latin typeface="Courier New"/>
                <a:cs typeface="Courier New"/>
              </a:rPr>
              <a:t>References:</a:t>
            </a:r>
            <a:r>
              <a:rPr sz="506" kern="0" spc="-37" dirty="0">
                <a:solidFill>
                  <a:schemeClr val="accent1"/>
                </a:solidFill>
                <a:latin typeface="Courier New"/>
                <a:cs typeface="Courier New"/>
              </a:rPr>
              <a:t> </a:t>
            </a:r>
            <a:r>
              <a:rPr sz="506" kern="0" dirty="0">
                <a:solidFill>
                  <a:schemeClr val="accent1"/>
                </a:solidFill>
                <a:latin typeface="Courier New"/>
                <a:cs typeface="Courier New"/>
              </a:rPr>
              <a:t>Bivens,</a:t>
            </a:r>
            <a:r>
              <a:rPr sz="506" kern="0" spc="-37" dirty="0">
                <a:solidFill>
                  <a:schemeClr val="accent1"/>
                </a:solidFill>
                <a:latin typeface="Courier New"/>
                <a:cs typeface="Courier New"/>
              </a:rPr>
              <a:t> </a:t>
            </a:r>
            <a:r>
              <a:rPr sz="506" kern="0" dirty="0">
                <a:solidFill>
                  <a:schemeClr val="accent1"/>
                </a:solidFill>
                <a:latin typeface="Courier New"/>
                <a:cs typeface="Courier New"/>
              </a:rPr>
              <a:t>J.,</a:t>
            </a:r>
            <a:r>
              <a:rPr sz="506" kern="0" spc="-37" dirty="0">
                <a:solidFill>
                  <a:schemeClr val="accent1"/>
                </a:solidFill>
                <a:latin typeface="Courier New"/>
                <a:cs typeface="Courier New"/>
              </a:rPr>
              <a:t> </a:t>
            </a:r>
            <a:r>
              <a:rPr sz="506" kern="0" dirty="0">
                <a:solidFill>
                  <a:schemeClr val="accent1"/>
                </a:solidFill>
                <a:latin typeface="Courier New"/>
                <a:cs typeface="Courier New"/>
              </a:rPr>
              <a:t>&amp;</a:t>
            </a:r>
            <a:r>
              <a:rPr sz="506" kern="0" spc="-37" dirty="0">
                <a:solidFill>
                  <a:schemeClr val="accent1"/>
                </a:solidFill>
                <a:latin typeface="Courier New"/>
                <a:cs typeface="Courier New"/>
              </a:rPr>
              <a:t> </a:t>
            </a:r>
            <a:r>
              <a:rPr sz="506" kern="0" dirty="0">
                <a:solidFill>
                  <a:schemeClr val="accent1"/>
                </a:solidFill>
                <a:latin typeface="Courier New"/>
                <a:cs typeface="Courier New"/>
              </a:rPr>
              <a:t>Mishel,</a:t>
            </a:r>
            <a:r>
              <a:rPr sz="506" kern="0" spc="-37" dirty="0">
                <a:solidFill>
                  <a:schemeClr val="accent1"/>
                </a:solidFill>
                <a:latin typeface="Courier New"/>
                <a:cs typeface="Courier New"/>
              </a:rPr>
              <a:t> </a:t>
            </a:r>
            <a:r>
              <a:rPr sz="506" kern="0" spc="-14" dirty="0">
                <a:solidFill>
                  <a:schemeClr val="accent1"/>
                </a:solidFill>
                <a:latin typeface="Courier New"/>
                <a:cs typeface="Courier New"/>
              </a:rPr>
              <a:t>L. </a:t>
            </a:r>
            <a:r>
              <a:rPr sz="506" kern="0" dirty="0">
                <a:solidFill>
                  <a:schemeClr val="accent1"/>
                </a:solidFill>
                <a:latin typeface="Courier New"/>
                <a:cs typeface="Courier New"/>
              </a:rPr>
              <a:t>(2013).</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Pay</a:t>
            </a:r>
            <a:r>
              <a:rPr sz="506" kern="0" spc="-34" dirty="0">
                <a:solidFill>
                  <a:schemeClr val="accent1"/>
                </a:solidFill>
                <a:latin typeface="Courier New"/>
                <a:cs typeface="Courier New"/>
              </a:rPr>
              <a:t> </a:t>
            </a:r>
            <a:r>
              <a:rPr sz="506" kern="0" dirty="0">
                <a:solidFill>
                  <a:schemeClr val="accent1"/>
                </a:solidFill>
                <a:latin typeface="Courier New"/>
                <a:cs typeface="Courier New"/>
              </a:rPr>
              <a:t>of</a:t>
            </a:r>
            <a:r>
              <a:rPr sz="506" kern="0" spc="-34" dirty="0">
                <a:solidFill>
                  <a:schemeClr val="accent1"/>
                </a:solidFill>
                <a:latin typeface="Courier New"/>
                <a:cs typeface="Courier New"/>
              </a:rPr>
              <a:t> </a:t>
            </a:r>
            <a:r>
              <a:rPr sz="506" kern="0" dirty="0">
                <a:solidFill>
                  <a:schemeClr val="accent1"/>
                </a:solidFill>
                <a:latin typeface="Courier New"/>
                <a:cs typeface="Courier New"/>
              </a:rPr>
              <a:t>Corporate</a:t>
            </a:r>
            <a:r>
              <a:rPr sz="506" kern="0" spc="-34" dirty="0">
                <a:solidFill>
                  <a:schemeClr val="accent1"/>
                </a:solidFill>
                <a:latin typeface="Courier New"/>
                <a:cs typeface="Courier New"/>
              </a:rPr>
              <a:t> </a:t>
            </a:r>
            <a:r>
              <a:rPr sz="506" kern="0" dirty="0">
                <a:solidFill>
                  <a:schemeClr val="accent1"/>
                </a:solidFill>
                <a:latin typeface="Courier New"/>
                <a:cs typeface="Courier New"/>
              </a:rPr>
              <a:t>Executives</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Financial Professionals</a:t>
            </a:r>
            <a:r>
              <a:rPr sz="506" kern="0" spc="-26" dirty="0">
                <a:solidFill>
                  <a:schemeClr val="accent1"/>
                </a:solidFill>
                <a:latin typeface="Courier New"/>
                <a:cs typeface="Courier New"/>
              </a:rPr>
              <a:t> </a:t>
            </a:r>
            <a:r>
              <a:rPr sz="506" kern="0" dirty="0">
                <a:solidFill>
                  <a:schemeClr val="accent1"/>
                </a:solidFill>
                <a:latin typeface="Courier New"/>
                <a:cs typeface="Courier New"/>
              </a:rPr>
              <a:t>as</a:t>
            </a:r>
            <a:r>
              <a:rPr sz="506" kern="0" spc="-23" dirty="0">
                <a:solidFill>
                  <a:schemeClr val="accent1"/>
                </a:solidFill>
                <a:latin typeface="Courier New"/>
                <a:cs typeface="Courier New"/>
              </a:rPr>
              <a:t> </a:t>
            </a:r>
            <a:r>
              <a:rPr sz="506" kern="0" dirty="0">
                <a:solidFill>
                  <a:schemeClr val="accent1"/>
                </a:solidFill>
                <a:latin typeface="Courier New"/>
                <a:cs typeface="Courier New"/>
              </a:rPr>
              <a:t>Evidence</a:t>
            </a:r>
            <a:r>
              <a:rPr sz="506" kern="0" spc="-23" dirty="0">
                <a:solidFill>
                  <a:schemeClr val="accent1"/>
                </a:solidFill>
                <a:latin typeface="Courier New"/>
                <a:cs typeface="Courier New"/>
              </a:rPr>
              <a:t> </a:t>
            </a:r>
            <a:r>
              <a:rPr sz="506" kern="0" dirty="0">
                <a:solidFill>
                  <a:schemeClr val="accent1"/>
                </a:solidFill>
                <a:latin typeface="Courier New"/>
                <a:cs typeface="Courier New"/>
              </a:rPr>
              <a:t>of</a:t>
            </a:r>
            <a:r>
              <a:rPr sz="506" kern="0" spc="-23" dirty="0">
                <a:solidFill>
                  <a:schemeClr val="accent1"/>
                </a:solidFill>
                <a:latin typeface="Courier New"/>
                <a:cs typeface="Courier New"/>
              </a:rPr>
              <a:t> </a:t>
            </a:r>
            <a:r>
              <a:rPr sz="506" kern="0" dirty="0">
                <a:solidFill>
                  <a:schemeClr val="accent1"/>
                </a:solidFill>
                <a:latin typeface="Courier New"/>
                <a:cs typeface="Courier New"/>
              </a:rPr>
              <a:t>Rents</a:t>
            </a:r>
            <a:r>
              <a:rPr sz="506" kern="0" spc="-23" dirty="0">
                <a:solidFill>
                  <a:schemeClr val="accent1"/>
                </a:solidFill>
                <a:latin typeface="Courier New"/>
                <a:cs typeface="Courier New"/>
              </a:rPr>
              <a:t> </a:t>
            </a:r>
            <a:r>
              <a:rPr sz="506" kern="0" dirty="0">
                <a:solidFill>
                  <a:schemeClr val="accent1"/>
                </a:solidFill>
                <a:latin typeface="Courier New"/>
                <a:cs typeface="Courier New"/>
              </a:rPr>
              <a:t>in</a:t>
            </a:r>
            <a:r>
              <a:rPr sz="506" kern="0" spc="-23" dirty="0">
                <a:solidFill>
                  <a:schemeClr val="accent1"/>
                </a:solidFill>
                <a:latin typeface="Courier New"/>
                <a:cs typeface="Courier New"/>
              </a:rPr>
              <a:t> </a:t>
            </a:r>
            <a:r>
              <a:rPr sz="506" kern="0" dirty="0">
                <a:solidFill>
                  <a:schemeClr val="accent1"/>
                </a:solidFill>
                <a:latin typeface="Courier New"/>
                <a:cs typeface="Courier New"/>
              </a:rPr>
              <a:t>Top</a:t>
            </a:r>
            <a:r>
              <a:rPr sz="506" kern="0" spc="-23" dirty="0">
                <a:solidFill>
                  <a:schemeClr val="accent1"/>
                </a:solidFill>
                <a:latin typeface="Courier New"/>
                <a:cs typeface="Courier New"/>
              </a:rPr>
              <a:t> </a:t>
            </a:r>
            <a:r>
              <a:rPr sz="506" kern="0" dirty="0">
                <a:solidFill>
                  <a:schemeClr val="accent1"/>
                </a:solidFill>
                <a:latin typeface="Courier New"/>
                <a:cs typeface="Courier New"/>
              </a:rPr>
              <a:t>1</a:t>
            </a:r>
            <a:r>
              <a:rPr sz="506" kern="0" spc="-23" dirty="0">
                <a:solidFill>
                  <a:schemeClr val="accent1"/>
                </a:solidFill>
                <a:latin typeface="Courier New"/>
                <a:cs typeface="Courier New"/>
              </a:rPr>
              <a:t> </a:t>
            </a:r>
            <a:r>
              <a:rPr sz="506" kern="0" dirty="0">
                <a:solidFill>
                  <a:schemeClr val="accent1"/>
                </a:solidFill>
                <a:latin typeface="Courier New"/>
                <a:cs typeface="Courier New"/>
              </a:rPr>
              <a:t>Percent</a:t>
            </a:r>
            <a:r>
              <a:rPr sz="506" kern="0" spc="-23" dirty="0">
                <a:solidFill>
                  <a:schemeClr val="accent1"/>
                </a:solidFill>
                <a:latin typeface="Courier New"/>
                <a:cs typeface="Courier New"/>
              </a:rPr>
              <a:t> </a:t>
            </a:r>
            <a:r>
              <a:rPr sz="506" kern="0" spc="-6" dirty="0">
                <a:solidFill>
                  <a:schemeClr val="accent1"/>
                </a:solidFill>
                <a:latin typeface="Courier New"/>
                <a:cs typeface="Courier New"/>
              </a:rPr>
              <a:t>Incomes.</a:t>
            </a:r>
            <a:endParaRPr sz="506" kern="0" dirty="0">
              <a:solidFill>
                <a:schemeClr val="accent1"/>
              </a:solidFill>
              <a:latin typeface="Courier New"/>
              <a:cs typeface="Courier New"/>
            </a:endParaRPr>
          </a:p>
          <a:p>
            <a:pPr marL="7144" defTabSz="514350"/>
            <a:r>
              <a:rPr sz="506" kern="0" dirty="0">
                <a:solidFill>
                  <a:schemeClr val="accent1"/>
                </a:solidFill>
                <a:latin typeface="Courier New"/>
                <a:cs typeface="Courier New"/>
              </a:rPr>
              <a:t>Journal</a:t>
            </a:r>
            <a:r>
              <a:rPr sz="506" kern="0" spc="-28" dirty="0">
                <a:solidFill>
                  <a:schemeClr val="accent1"/>
                </a:solidFill>
                <a:latin typeface="Courier New"/>
                <a:cs typeface="Courier New"/>
              </a:rPr>
              <a:t> </a:t>
            </a:r>
            <a:r>
              <a:rPr sz="506" kern="0" dirty="0">
                <a:solidFill>
                  <a:schemeClr val="accent1"/>
                </a:solidFill>
                <a:latin typeface="Courier New"/>
                <a:cs typeface="Courier New"/>
              </a:rPr>
              <a:t>of</a:t>
            </a:r>
            <a:r>
              <a:rPr sz="506" kern="0" spc="-28" dirty="0">
                <a:solidFill>
                  <a:schemeClr val="accent1"/>
                </a:solidFill>
                <a:latin typeface="Courier New"/>
                <a:cs typeface="Courier New"/>
              </a:rPr>
              <a:t> </a:t>
            </a:r>
            <a:r>
              <a:rPr sz="506" kern="0" dirty="0">
                <a:solidFill>
                  <a:schemeClr val="accent1"/>
                </a:solidFill>
                <a:latin typeface="Courier New"/>
                <a:cs typeface="Courier New"/>
              </a:rPr>
              <a:t>Economic</a:t>
            </a:r>
            <a:r>
              <a:rPr sz="506" kern="0" spc="-26" dirty="0">
                <a:solidFill>
                  <a:schemeClr val="accent1"/>
                </a:solidFill>
                <a:latin typeface="Courier New"/>
                <a:cs typeface="Courier New"/>
              </a:rPr>
              <a:t> </a:t>
            </a:r>
            <a:r>
              <a:rPr sz="506" kern="0" spc="-6" dirty="0">
                <a:solidFill>
                  <a:schemeClr val="accent1"/>
                </a:solidFill>
                <a:latin typeface="Courier New"/>
                <a:cs typeface="Courier New"/>
              </a:rPr>
              <a:t>Perspectives,</a:t>
            </a:r>
            <a:r>
              <a:rPr sz="506" kern="0" spc="-28" dirty="0">
                <a:solidFill>
                  <a:schemeClr val="accent1"/>
                </a:solidFill>
                <a:latin typeface="Courier New"/>
                <a:cs typeface="Courier New"/>
              </a:rPr>
              <a:t> </a:t>
            </a:r>
            <a:r>
              <a:rPr sz="506" kern="0" dirty="0">
                <a:solidFill>
                  <a:schemeClr val="accent1"/>
                </a:solidFill>
                <a:latin typeface="Courier New"/>
                <a:cs typeface="Courier New"/>
              </a:rPr>
              <a:t>27(3),</a:t>
            </a:r>
            <a:r>
              <a:rPr sz="506" kern="0" spc="-28" dirty="0">
                <a:solidFill>
                  <a:schemeClr val="accent1"/>
                </a:solidFill>
                <a:latin typeface="Courier New"/>
                <a:cs typeface="Courier New"/>
              </a:rPr>
              <a:t> </a:t>
            </a:r>
            <a:r>
              <a:rPr sz="506" kern="0" spc="-11" dirty="0">
                <a:solidFill>
                  <a:schemeClr val="accent1"/>
                </a:solidFill>
                <a:latin typeface="Courier New"/>
                <a:cs typeface="Courier New"/>
              </a:rPr>
              <a:t>57-78."</a:t>
            </a:r>
            <a:endParaRPr sz="506" kern="0" dirty="0">
              <a:solidFill>
                <a:schemeClr val="accent1"/>
              </a:solidFill>
              <a:latin typeface="Courier New"/>
              <a:cs typeface="Courier New"/>
            </a:endParaRPr>
          </a:p>
        </p:txBody>
      </p:sp>
      <p:grpSp>
        <p:nvGrpSpPr>
          <p:cNvPr id="11" name="object 9">
            <a:extLst>
              <a:ext uri="{FF2B5EF4-FFF2-40B4-BE49-F238E27FC236}">
                <a16:creationId xmlns:a16="http://schemas.microsoft.com/office/drawing/2014/main" id="{BB0252A8-0D64-FEC8-34C1-24F806E69E85}"/>
              </a:ext>
            </a:extLst>
          </p:cNvPr>
          <p:cNvGrpSpPr/>
          <p:nvPr/>
        </p:nvGrpSpPr>
        <p:grpSpPr>
          <a:xfrm>
            <a:off x="1102423" y="3981068"/>
            <a:ext cx="2199704" cy="164592"/>
            <a:chOff x="1959864" y="5934455"/>
            <a:chExt cx="3910584" cy="292608"/>
          </a:xfrm>
        </p:grpSpPr>
        <p:pic>
          <p:nvPicPr>
            <p:cNvPr id="12" name="object 10">
              <a:extLst>
                <a:ext uri="{FF2B5EF4-FFF2-40B4-BE49-F238E27FC236}">
                  <a16:creationId xmlns:a16="http://schemas.microsoft.com/office/drawing/2014/main" id="{4D384101-3E81-0A7C-19EB-31C07CDB33FE}"/>
                </a:ext>
              </a:extLst>
            </p:cNvPr>
            <p:cNvPicPr/>
            <p:nvPr/>
          </p:nvPicPr>
          <p:blipFill>
            <a:blip r:embed="rId3" cstate="print"/>
            <a:stretch>
              <a:fillRect/>
            </a:stretch>
          </p:blipFill>
          <p:spPr>
            <a:xfrm>
              <a:off x="1959864" y="5934455"/>
              <a:ext cx="1066800" cy="292608"/>
            </a:xfrm>
            <a:prstGeom prst="rect">
              <a:avLst/>
            </a:prstGeom>
          </p:spPr>
        </p:pic>
        <p:pic>
          <p:nvPicPr>
            <p:cNvPr id="13" name="object 11">
              <a:extLst>
                <a:ext uri="{FF2B5EF4-FFF2-40B4-BE49-F238E27FC236}">
                  <a16:creationId xmlns:a16="http://schemas.microsoft.com/office/drawing/2014/main" id="{CBD61F92-488A-E305-7504-3C962BECEE1D}"/>
                </a:ext>
              </a:extLst>
            </p:cNvPr>
            <p:cNvPicPr/>
            <p:nvPr/>
          </p:nvPicPr>
          <p:blipFill>
            <a:blip r:embed="rId4" cstate="print"/>
            <a:stretch>
              <a:fillRect/>
            </a:stretch>
          </p:blipFill>
          <p:spPr>
            <a:xfrm>
              <a:off x="2859024" y="5934455"/>
              <a:ext cx="1021079" cy="292608"/>
            </a:xfrm>
            <a:prstGeom prst="rect">
              <a:avLst/>
            </a:prstGeom>
          </p:spPr>
        </p:pic>
        <p:pic>
          <p:nvPicPr>
            <p:cNvPr id="14" name="object 12">
              <a:extLst>
                <a:ext uri="{FF2B5EF4-FFF2-40B4-BE49-F238E27FC236}">
                  <a16:creationId xmlns:a16="http://schemas.microsoft.com/office/drawing/2014/main" id="{90A86F03-DBA8-793C-2CFC-615012C1C486}"/>
                </a:ext>
              </a:extLst>
            </p:cNvPr>
            <p:cNvPicPr/>
            <p:nvPr/>
          </p:nvPicPr>
          <p:blipFill>
            <a:blip r:embed="rId5" cstate="print"/>
            <a:stretch>
              <a:fillRect/>
            </a:stretch>
          </p:blipFill>
          <p:spPr>
            <a:xfrm>
              <a:off x="3745992" y="5934455"/>
              <a:ext cx="2124456" cy="292608"/>
            </a:xfrm>
            <a:prstGeom prst="rect">
              <a:avLst/>
            </a:prstGeom>
          </p:spPr>
        </p:pic>
      </p:grpSp>
    </p:spTree>
    <p:extLst>
      <p:ext uri="{BB962C8B-B14F-4D97-AF65-F5344CB8AC3E}">
        <p14:creationId xmlns:p14="http://schemas.microsoft.com/office/powerpoint/2010/main" val="143862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966F0-D27F-C889-658D-1E2BC6F1B849}"/>
              </a:ext>
            </a:extLst>
          </p:cNvPr>
          <p:cNvSpPr>
            <a:spLocks noGrp="1"/>
          </p:cNvSpPr>
          <p:nvPr>
            <p:ph sz="half" idx="2"/>
          </p:nvPr>
        </p:nvSpPr>
        <p:spPr>
          <a:xfrm>
            <a:off x="3486150" y="70582"/>
            <a:ext cx="3028950" cy="3744685"/>
          </a:xfrm>
        </p:spPr>
        <p:txBody>
          <a:bodyPr/>
          <a:lstStyle/>
          <a:p>
            <a:pPr marL="0" indent="0">
              <a:buNone/>
            </a:pPr>
            <a:r>
              <a:rPr lang="en-US" sz="1800" dirty="0"/>
              <a:t>What impacts where the arrow will go?</a:t>
            </a:r>
          </a:p>
          <a:p>
            <a:pPr marL="285750" indent="-285750">
              <a:buFont typeface="Arial" panose="020B0604020202020204" pitchFamily="34" charset="0"/>
              <a:buChar char="•"/>
            </a:pPr>
            <a:r>
              <a:rPr lang="en-US" sz="1800" dirty="0"/>
              <a:t>Distance from target</a:t>
            </a:r>
          </a:p>
          <a:p>
            <a:pPr marL="285750" indent="-285750">
              <a:buFont typeface="Arial" panose="020B0604020202020204" pitchFamily="34" charset="0"/>
              <a:buChar char="•"/>
            </a:pPr>
            <a:r>
              <a:rPr lang="en-US" sz="1800" dirty="0"/>
              <a:t>Force of draw</a:t>
            </a:r>
          </a:p>
          <a:p>
            <a:pPr marL="285750" indent="-285750">
              <a:buFont typeface="Arial" panose="020B0604020202020204" pitchFamily="34" charset="0"/>
              <a:buChar char="•"/>
            </a:pPr>
            <a:r>
              <a:rPr lang="en-US" sz="1800" dirty="0"/>
              <a:t>Height from ground</a:t>
            </a:r>
          </a:p>
          <a:p>
            <a:pPr marL="285750" indent="-285750">
              <a:buFont typeface="Arial" panose="020B0604020202020204" pitchFamily="34" charset="0"/>
              <a:buChar char="•"/>
            </a:pPr>
            <a:r>
              <a:rPr lang="en-US" sz="1800" dirty="0"/>
              <a:t>Angle with respect to ground/target</a:t>
            </a:r>
          </a:p>
          <a:p>
            <a:pPr marL="285750" indent="-285750">
              <a:buFont typeface="Arial" panose="020B0604020202020204" pitchFamily="34" charset="0"/>
              <a:buChar char="•"/>
            </a:pPr>
            <a:r>
              <a:rPr lang="en-US" sz="1800" dirty="0"/>
              <a:t>Wind speed</a:t>
            </a:r>
          </a:p>
          <a:p>
            <a:pPr marL="285750" indent="-285750">
              <a:buFont typeface="Arial" panose="020B0604020202020204" pitchFamily="34" charset="0"/>
              <a:buChar char="•"/>
            </a:pPr>
            <a:r>
              <a:rPr lang="en-US" sz="1800" dirty="0"/>
              <a:t>Coriolis effect</a:t>
            </a:r>
          </a:p>
          <a:p>
            <a:pPr marL="285750" indent="-285750">
              <a:buFont typeface="Arial" panose="020B0604020202020204" pitchFamily="34" charset="0"/>
              <a:buChar char="•"/>
            </a:pPr>
            <a:r>
              <a:rPr lang="en-US" sz="1800" dirty="0"/>
              <a:t>Rotation of the earth</a:t>
            </a:r>
          </a:p>
          <a:p>
            <a:pPr marL="285750" indent="-285750">
              <a:buFont typeface="Arial" panose="020B0604020202020204" pitchFamily="34" charset="0"/>
              <a:buChar char="•"/>
            </a:pPr>
            <a:r>
              <a:rPr lang="en-US" sz="1800" dirty="0"/>
              <a:t>…</a:t>
            </a:r>
          </a:p>
          <a:p>
            <a:endParaRPr lang="en-US" sz="1800" dirty="0"/>
          </a:p>
        </p:txBody>
      </p:sp>
      <p:sp>
        <p:nvSpPr>
          <p:cNvPr id="4" name="Title 3">
            <a:extLst>
              <a:ext uri="{FF2B5EF4-FFF2-40B4-BE49-F238E27FC236}">
                <a16:creationId xmlns:a16="http://schemas.microsoft.com/office/drawing/2014/main" id="{9DE3FA1B-FC5C-6073-0CD7-25D38716BCD3}"/>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E8F18D26-8306-9D6D-17FC-1D12DE1CFEFA}"/>
              </a:ext>
            </a:extLst>
          </p:cNvPr>
          <p:cNvSpPr>
            <a:spLocks noGrp="1"/>
          </p:cNvSpPr>
          <p:nvPr>
            <p:ph type="sldNum" sz="quarter" idx="4"/>
          </p:nvPr>
        </p:nvSpPr>
        <p:spPr/>
        <p:txBody>
          <a:bodyPr/>
          <a:lstStyle/>
          <a:p>
            <a:fld id="{F8E24598-D429-A34B-B4A6-5808099B37D3}" type="slidenum">
              <a:rPr lang="en-US" smtClean="0"/>
              <a:pPr/>
              <a:t>2</a:t>
            </a:fld>
            <a:endParaRPr lang="en-US" dirty="0"/>
          </a:p>
        </p:txBody>
      </p:sp>
      <p:pic>
        <p:nvPicPr>
          <p:cNvPr id="7" name="Content Placeholder 5" descr="An arrow hitting a bull's eye target">
            <a:extLst>
              <a:ext uri="{FF2B5EF4-FFF2-40B4-BE49-F238E27FC236}">
                <a16:creationId xmlns:a16="http://schemas.microsoft.com/office/drawing/2014/main" id="{914EEEEA-551A-6691-D063-B3B7D77B5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77688" y="904712"/>
            <a:ext cx="2759373" cy="2759373"/>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86D6E35-AD4A-1B0E-6295-AB7F15DB6200}"/>
              </a:ext>
            </a:extLst>
          </p:cNvPr>
          <p:cNvCxnSpPr/>
          <p:nvPr/>
        </p:nvCxnSpPr>
        <p:spPr bwMode="auto">
          <a:xfrm>
            <a:off x="1863860" y="1087895"/>
            <a:ext cx="0" cy="23930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FFADF171-4B21-0F96-99D2-34F961A356B8}"/>
              </a:ext>
            </a:extLst>
          </p:cNvPr>
          <p:cNvCxnSpPr>
            <a:stCxn id="7" idx="3"/>
            <a:endCxn id="7" idx="1"/>
          </p:cNvCxnSpPr>
          <p:nvPr/>
        </p:nvCxnSpPr>
        <p:spPr bwMode="auto">
          <a:xfrm flipH="1">
            <a:off x="477688" y="2284399"/>
            <a:ext cx="27593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EC13E2-E2A1-13DB-AC86-7458A6883C5B}"/>
                  </a:ext>
                </a:extLst>
              </p:cNvPr>
              <p:cNvSpPr txBox="1"/>
              <p:nvPr/>
            </p:nvSpPr>
            <p:spPr>
              <a:xfrm>
                <a:off x="911304" y="3909300"/>
                <a:ext cx="547592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=−1.2+0.07</m:t>
                      </m:r>
                      <m:r>
                        <a:rPr lang="en-US" b="0" i="1" smtClean="0">
                          <a:latin typeface="Cambria Math" panose="02040503050406030204" pitchFamily="18" charset="0"/>
                        </a:rPr>
                        <m:t>𝐹𝑜𝑟𝑐𝑒</m:t>
                      </m:r>
                      <m:r>
                        <a:rPr lang="en-US" b="0" i="1" smtClean="0">
                          <a:latin typeface="Cambria Math" panose="02040503050406030204" pitchFamily="18" charset="0"/>
                        </a:rPr>
                        <m:t>+2.7</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xmlns="">
          <p:sp>
            <p:nvSpPr>
              <p:cNvPr id="11" name="TextBox 10">
                <a:extLst>
                  <a:ext uri="{FF2B5EF4-FFF2-40B4-BE49-F238E27FC236}">
                    <a16:creationId xmlns:a16="http://schemas.microsoft.com/office/drawing/2014/main" id="{47EC13E2-E2A1-13DB-AC86-7458A6883C5B}"/>
                  </a:ext>
                </a:extLst>
              </p:cNvPr>
              <p:cNvSpPr txBox="1">
                <a:spLocks noRot="1" noChangeAspect="1" noMove="1" noResize="1" noEditPoints="1" noAdjustHandles="1" noChangeArrowheads="1" noChangeShapeType="1" noTextEdit="1"/>
              </p:cNvSpPr>
              <p:nvPr/>
            </p:nvSpPr>
            <p:spPr>
              <a:xfrm>
                <a:off x="911304" y="3909300"/>
                <a:ext cx="5475923" cy="299569"/>
              </a:xfrm>
              <a:prstGeom prst="rect">
                <a:avLst/>
              </a:prstGeom>
              <a:blipFill>
                <a:blip r:embed="rId3"/>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40AB43-70AB-C00E-38AC-CDB44DB56054}"/>
                  </a:ext>
                </a:extLst>
              </p:cNvPr>
              <p:cNvSpPr txBox="1"/>
              <p:nvPr/>
            </p:nvSpPr>
            <p:spPr>
              <a:xfrm>
                <a:off x="931668" y="4263732"/>
                <a:ext cx="510896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=2.7+2.2</m:t>
                      </m:r>
                      <m:r>
                        <a:rPr lang="en-US" b="0" i="1" smtClean="0">
                          <a:latin typeface="Cambria Math" panose="02040503050406030204" pitchFamily="18" charset="0"/>
                        </a:rPr>
                        <m:t>𝐹𝑜𝑟𝑐𝑒</m:t>
                      </m:r>
                      <m:r>
                        <a:rPr lang="en-US" b="0" i="1" smtClean="0">
                          <a:latin typeface="Cambria Math" panose="02040503050406030204" pitchFamily="18" charset="0"/>
                        </a:rPr>
                        <m:t>+9.7</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xmlns="">
          <p:sp>
            <p:nvSpPr>
              <p:cNvPr id="12" name="TextBox 11">
                <a:extLst>
                  <a:ext uri="{FF2B5EF4-FFF2-40B4-BE49-F238E27FC236}">
                    <a16:creationId xmlns:a16="http://schemas.microsoft.com/office/drawing/2014/main" id="{CE40AB43-70AB-C00E-38AC-CDB44DB56054}"/>
                  </a:ext>
                </a:extLst>
              </p:cNvPr>
              <p:cNvSpPr txBox="1">
                <a:spLocks noRot="1" noChangeAspect="1" noMove="1" noResize="1" noEditPoints="1" noAdjustHandles="1" noChangeArrowheads="1" noChangeShapeType="1" noTextEdit="1"/>
              </p:cNvSpPr>
              <p:nvPr/>
            </p:nvSpPr>
            <p:spPr>
              <a:xfrm>
                <a:off x="931668" y="4263732"/>
                <a:ext cx="5108963" cy="299569"/>
              </a:xfrm>
              <a:prstGeom prst="rect">
                <a:avLst/>
              </a:prstGeom>
              <a:blipFill>
                <a:blip r:embed="rId4"/>
                <a:stretch>
                  <a:fillRect l="-716" r="-358" b="-26000"/>
                </a:stretch>
              </a:blipFill>
            </p:spPr>
            <p:txBody>
              <a:bodyPr/>
              <a:lstStyle/>
              <a:p>
                <a:r>
                  <a:rPr lang="en-US">
                    <a:noFill/>
                  </a:rPr>
                  <a:t> </a:t>
                </a:r>
              </a:p>
            </p:txBody>
          </p:sp>
        </mc:Fallback>
      </mc:AlternateContent>
    </p:spTree>
    <p:extLst>
      <p:ext uri="{BB962C8B-B14F-4D97-AF65-F5344CB8AC3E}">
        <p14:creationId xmlns:p14="http://schemas.microsoft.com/office/powerpoint/2010/main" val="1566433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20</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913023" y="1927675"/>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1253530"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5064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242805"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78278"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3556551" y="1632876"/>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2169414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414B-B034-9ADD-F702-01DEC0F16596}"/>
              </a:ext>
            </a:extLst>
          </p:cNvPr>
          <p:cNvSpPr>
            <a:spLocks noGrp="1"/>
          </p:cNvSpPr>
          <p:nvPr>
            <p:ph type="title"/>
          </p:nvPr>
        </p:nvSpPr>
        <p:spPr/>
        <p:txBody>
          <a:bodyPr/>
          <a:lstStyle/>
          <a:p>
            <a:r>
              <a:rPr lang="en-US" dirty="0"/>
              <a:t>What’s the “best” answer?</a:t>
            </a:r>
          </a:p>
        </p:txBody>
      </p:sp>
      <p:sp>
        <p:nvSpPr>
          <p:cNvPr id="4" name="Slide Number Placeholder 3">
            <a:extLst>
              <a:ext uri="{FF2B5EF4-FFF2-40B4-BE49-F238E27FC236}">
                <a16:creationId xmlns:a16="http://schemas.microsoft.com/office/drawing/2014/main" id="{FC40425F-C69D-7163-0CF3-2D66BA069D89}"/>
              </a:ext>
            </a:extLst>
          </p:cNvPr>
          <p:cNvSpPr>
            <a:spLocks noGrp="1"/>
          </p:cNvSpPr>
          <p:nvPr>
            <p:ph type="sldNum" sz="quarter" idx="4"/>
          </p:nvPr>
        </p:nvSpPr>
        <p:spPr/>
        <p:txBody>
          <a:bodyPr/>
          <a:lstStyle/>
          <a:p>
            <a:fld id="{6DAB3F6F-6A30-410C-8DAB-3E7769D71CBC}" type="slidenum">
              <a:rPr lang="en-US" smtClean="0"/>
              <a:pPr/>
              <a:t>21</a:t>
            </a:fld>
            <a:endParaRPr lang="en-US" dirty="0"/>
          </a:p>
        </p:txBody>
      </p:sp>
      <p:grpSp>
        <p:nvGrpSpPr>
          <p:cNvPr id="5" name="object 3">
            <a:extLst>
              <a:ext uri="{FF2B5EF4-FFF2-40B4-BE49-F238E27FC236}">
                <a16:creationId xmlns:a16="http://schemas.microsoft.com/office/drawing/2014/main" id="{A1609BFE-C901-A474-A2CD-7BF31B5295E9}"/>
              </a:ext>
            </a:extLst>
          </p:cNvPr>
          <p:cNvGrpSpPr/>
          <p:nvPr/>
        </p:nvGrpSpPr>
        <p:grpSpPr>
          <a:xfrm>
            <a:off x="581320" y="1339656"/>
            <a:ext cx="1865948" cy="2732485"/>
            <a:chOff x="1084259" y="1436687"/>
            <a:chExt cx="3317240" cy="4857750"/>
          </a:xfrm>
        </p:grpSpPr>
        <p:pic>
          <p:nvPicPr>
            <p:cNvPr id="6" name="object 4">
              <a:extLst>
                <a:ext uri="{FF2B5EF4-FFF2-40B4-BE49-F238E27FC236}">
                  <a16:creationId xmlns:a16="http://schemas.microsoft.com/office/drawing/2014/main" id="{BDCBAD42-4ACE-6198-5E3E-07A69FED06D6}"/>
                </a:ext>
              </a:extLst>
            </p:cNvPr>
            <p:cNvPicPr/>
            <p:nvPr/>
          </p:nvPicPr>
          <p:blipFill>
            <a:blip r:embed="rId3" cstate="print"/>
            <a:stretch>
              <a:fillRect/>
            </a:stretch>
          </p:blipFill>
          <p:spPr>
            <a:xfrm>
              <a:off x="1109472" y="1459991"/>
              <a:ext cx="3291840" cy="4834128"/>
            </a:xfrm>
            <a:prstGeom prst="rect">
              <a:avLst/>
            </a:prstGeom>
          </p:spPr>
        </p:pic>
        <p:sp>
          <p:nvSpPr>
            <p:cNvPr id="7" name="object 5">
              <a:extLst>
                <a:ext uri="{FF2B5EF4-FFF2-40B4-BE49-F238E27FC236}">
                  <a16:creationId xmlns:a16="http://schemas.microsoft.com/office/drawing/2014/main" id="{2FCFF8BF-E1B2-AB68-EC21-0E9E64276969}"/>
                </a:ext>
              </a:extLst>
            </p:cNvPr>
            <p:cNvSpPr/>
            <p:nvPr/>
          </p:nvSpPr>
          <p:spPr>
            <a:xfrm>
              <a:off x="1084259" y="1436687"/>
              <a:ext cx="3161030" cy="4703445"/>
            </a:xfrm>
            <a:custGeom>
              <a:avLst/>
              <a:gdLst/>
              <a:ahLst/>
              <a:cxnLst/>
              <a:rect l="l" t="t" r="r" b="b"/>
              <a:pathLst>
                <a:path w="3161029" h="4703445">
                  <a:moveTo>
                    <a:pt x="3106437" y="0"/>
                  </a:moveTo>
                  <a:lnTo>
                    <a:pt x="54429" y="0"/>
                  </a:lnTo>
                  <a:lnTo>
                    <a:pt x="33243" y="4277"/>
                  </a:lnTo>
                  <a:lnTo>
                    <a:pt x="15942" y="15941"/>
                  </a:lnTo>
                  <a:lnTo>
                    <a:pt x="4277" y="33242"/>
                  </a:lnTo>
                  <a:lnTo>
                    <a:pt x="0" y="54428"/>
                  </a:lnTo>
                  <a:lnTo>
                    <a:pt x="0" y="4648424"/>
                  </a:lnTo>
                  <a:lnTo>
                    <a:pt x="4277" y="4669611"/>
                  </a:lnTo>
                  <a:lnTo>
                    <a:pt x="15942" y="4686912"/>
                  </a:lnTo>
                  <a:lnTo>
                    <a:pt x="33243" y="4698576"/>
                  </a:lnTo>
                  <a:lnTo>
                    <a:pt x="54429" y="4702854"/>
                  </a:lnTo>
                  <a:lnTo>
                    <a:pt x="3106437" y="4702854"/>
                  </a:lnTo>
                  <a:lnTo>
                    <a:pt x="3127623" y="4698576"/>
                  </a:lnTo>
                  <a:lnTo>
                    <a:pt x="3144924" y="4686912"/>
                  </a:lnTo>
                  <a:lnTo>
                    <a:pt x="3156589" y="4669611"/>
                  </a:lnTo>
                  <a:lnTo>
                    <a:pt x="3160867" y="4648424"/>
                  </a:lnTo>
                  <a:lnTo>
                    <a:pt x="3160867" y="54428"/>
                  </a:lnTo>
                  <a:lnTo>
                    <a:pt x="3156589" y="33242"/>
                  </a:lnTo>
                  <a:lnTo>
                    <a:pt x="3144924" y="15941"/>
                  </a:lnTo>
                  <a:lnTo>
                    <a:pt x="3127623" y="4277"/>
                  </a:lnTo>
                  <a:lnTo>
                    <a:pt x="310643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8" name="object 6">
              <a:extLst>
                <a:ext uri="{FF2B5EF4-FFF2-40B4-BE49-F238E27FC236}">
                  <a16:creationId xmlns:a16="http://schemas.microsoft.com/office/drawing/2014/main" id="{61BF7C7C-F9E2-C6E0-5461-1189AC2029DD}"/>
                </a:ext>
              </a:extLst>
            </p:cNvPr>
            <p:cNvPicPr/>
            <p:nvPr/>
          </p:nvPicPr>
          <p:blipFill>
            <a:blip r:embed="rId4" cstate="print"/>
            <a:stretch>
              <a:fillRect/>
            </a:stretch>
          </p:blipFill>
          <p:spPr>
            <a:xfrm>
              <a:off x="1084259" y="1436687"/>
              <a:ext cx="3160867" cy="3799725"/>
            </a:xfrm>
            <a:prstGeom prst="rect">
              <a:avLst/>
            </a:prstGeom>
          </p:spPr>
        </p:pic>
      </p:grpSp>
      <p:grpSp>
        <p:nvGrpSpPr>
          <p:cNvPr id="9" name="object 7">
            <a:extLst>
              <a:ext uri="{FF2B5EF4-FFF2-40B4-BE49-F238E27FC236}">
                <a16:creationId xmlns:a16="http://schemas.microsoft.com/office/drawing/2014/main" id="{A7A344CF-25D7-02BE-5EAA-66234847E4C6}"/>
              </a:ext>
            </a:extLst>
          </p:cNvPr>
          <p:cNvGrpSpPr/>
          <p:nvPr/>
        </p:nvGrpSpPr>
        <p:grpSpPr>
          <a:xfrm>
            <a:off x="2532311" y="1339656"/>
            <a:ext cx="1826657" cy="2732485"/>
            <a:chOff x="4552685" y="1436687"/>
            <a:chExt cx="3247390" cy="4857750"/>
          </a:xfrm>
        </p:grpSpPr>
        <p:pic>
          <p:nvPicPr>
            <p:cNvPr id="10" name="object 8">
              <a:extLst>
                <a:ext uri="{FF2B5EF4-FFF2-40B4-BE49-F238E27FC236}">
                  <a16:creationId xmlns:a16="http://schemas.microsoft.com/office/drawing/2014/main" id="{D3879949-06D8-FA89-4032-237276B52EAB}"/>
                </a:ext>
              </a:extLst>
            </p:cNvPr>
            <p:cNvPicPr/>
            <p:nvPr/>
          </p:nvPicPr>
          <p:blipFill>
            <a:blip r:embed="rId5" cstate="print"/>
            <a:stretch>
              <a:fillRect/>
            </a:stretch>
          </p:blipFill>
          <p:spPr>
            <a:xfrm>
              <a:off x="4578095" y="1459991"/>
              <a:ext cx="3221736" cy="4834128"/>
            </a:xfrm>
            <a:prstGeom prst="rect">
              <a:avLst/>
            </a:prstGeom>
          </p:spPr>
        </p:pic>
        <p:pic>
          <p:nvPicPr>
            <p:cNvPr id="11" name="object 9">
              <a:extLst>
                <a:ext uri="{FF2B5EF4-FFF2-40B4-BE49-F238E27FC236}">
                  <a16:creationId xmlns:a16="http://schemas.microsoft.com/office/drawing/2014/main" id="{8E2A1877-8482-AE18-F7C7-35B6B8D419D3}"/>
                </a:ext>
              </a:extLst>
            </p:cNvPr>
            <p:cNvPicPr/>
            <p:nvPr/>
          </p:nvPicPr>
          <p:blipFill>
            <a:blip r:embed="rId6" cstate="print"/>
            <a:stretch>
              <a:fillRect/>
            </a:stretch>
          </p:blipFill>
          <p:spPr>
            <a:xfrm>
              <a:off x="4552685" y="1436687"/>
              <a:ext cx="3092287" cy="4702854"/>
            </a:xfrm>
            <a:prstGeom prst="rect">
              <a:avLst/>
            </a:prstGeom>
          </p:spPr>
        </p:pic>
      </p:grpSp>
      <p:grpSp>
        <p:nvGrpSpPr>
          <p:cNvPr id="12" name="object 10">
            <a:extLst>
              <a:ext uri="{FF2B5EF4-FFF2-40B4-BE49-F238E27FC236}">
                <a16:creationId xmlns:a16="http://schemas.microsoft.com/office/drawing/2014/main" id="{44C29EDB-BBEC-F286-7EF0-2F597B3053EF}"/>
              </a:ext>
            </a:extLst>
          </p:cNvPr>
          <p:cNvGrpSpPr/>
          <p:nvPr/>
        </p:nvGrpSpPr>
        <p:grpSpPr>
          <a:xfrm>
            <a:off x="4444724" y="1339656"/>
            <a:ext cx="1858446" cy="2732485"/>
            <a:chOff x="7952531" y="1436687"/>
            <a:chExt cx="3303904" cy="4857750"/>
          </a:xfrm>
        </p:grpSpPr>
        <p:pic>
          <p:nvPicPr>
            <p:cNvPr id="13" name="object 11">
              <a:extLst>
                <a:ext uri="{FF2B5EF4-FFF2-40B4-BE49-F238E27FC236}">
                  <a16:creationId xmlns:a16="http://schemas.microsoft.com/office/drawing/2014/main" id="{A3AA8632-D1E8-F23D-A7C1-664515916218}"/>
                </a:ext>
              </a:extLst>
            </p:cNvPr>
            <p:cNvPicPr/>
            <p:nvPr/>
          </p:nvPicPr>
          <p:blipFill>
            <a:blip r:embed="rId7" cstate="print"/>
            <a:stretch>
              <a:fillRect/>
            </a:stretch>
          </p:blipFill>
          <p:spPr>
            <a:xfrm>
              <a:off x="7976615" y="1459991"/>
              <a:ext cx="3279648" cy="4834128"/>
            </a:xfrm>
            <a:prstGeom prst="rect">
              <a:avLst/>
            </a:prstGeom>
          </p:spPr>
        </p:pic>
        <p:sp>
          <p:nvSpPr>
            <p:cNvPr id="14" name="object 12">
              <a:extLst>
                <a:ext uri="{FF2B5EF4-FFF2-40B4-BE49-F238E27FC236}">
                  <a16:creationId xmlns:a16="http://schemas.microsoft.com/office/drawing/2014/main" id="{EA27D0A4-65CF-6194-76FD-F78B689E71D7}"/>
                </a:ext>
              </a:extLst>
            </p:cNvPr>
            <p:cNvSpPr/>
            <p:nvPr/>
          </p:nvSpPr>
          <p:spPr>
            <a:xfrm>
              <a:off x="7952531" y="1436687"/>
              <a:ext cx="3150235" cy="4703445"/>
            </a:xfrm>
            <a:custGeom>
              <a:avLst/>
              <a:gdLst/>
              <a:ahLst/>
              <a:cxnLst/>
              <a:rect l="l" t="t" r="r" b="b"/>
              <a:pathLst>
                <a:path w="3150234" h="4703445">
                  <a:moveTo>
                    <a:pt x="3095882" y="0"/>
                  </a:moveTo>
                  <a:lnTo>
                    <a:pt x="54244" y="0"/>
                  </a:lnTo>
                  <a:lnTo>
                    <a:pt x="33130" y="4262"/>
                  </a:lnTo>
                  <a:lnTo>
                    <a:pt x="15887" y="15887"/>
                  </a:lnTo>
                  <a:lnTo>
                    <a:pt x="4262" y="33129"/>
                  </a:lnTo>
                  <a:lnTo>
                    <a:pt x="0" y="54244"/>
                  </a:lnTo>
                  <a:lnTo>
                    <a:pt x="0" y="4648609"/>
                  </a:lnTo>
                  <a:lnTo>
                    <a:pt x="4262" y="4669724"/>
                  </a:lnTo>
                  <a:lnTo>
                    <a:pt x="15887" y="4686966"/>
                  </a:lnTo>
                  <a:lnTo>
                    <a:pt x="33130" y="4698591"/>
                  </a:lnTo>
                  <a:lnTo>
                    <a:pt x="54244" y="4702854"/>
                  </a:lnTo>
                  <a:lnTo>
                    <a:pt x="3095882" y="4702854"/>
                  </a:lnTo>
                  <a:lnTo>
                    <a:pt x="3116997" y="4698591"/>
                  </a:lnTo>
                  <a:lnTo>
                    <a:pt x="3134240" y="4686966"/>
                  </a:lnTo>
                  <a:lnTo>
                    <a:pt x="3145865" y="4669724"/>
                  </a:lnTo>
                  <a:lnTo>
                    <a:pt x="3150128" y="4648609"/>
                  </a:lnTo>
                  <a:lnTo>
                    <a:pt x="3150128" y="54244"/>
                  </a:lnTo>
                  <a:lnTo>
                    <a:pt x="3145865" y="33129"/>
                  </a:lnTo>
                  <a:lnTo>
                    <a:pt x="3134240" y="15887"/>
                  </a:lnTo>
                  <a:lnTo>
                    <a:pt x="3116997" y="4262"/>
                  </a:lnTo>
                  <a:lnTo>
                    <a:pt x="3095882"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15" name="object 13">
              <a:extLst>
                <a:ext uri="{FF2B5EF4-FFF2-40B4-BE49-F238E27FC236}">
                  <a16:creationId xmlns:a16="http://schemas.microsoft.com/office/drawing/2014/main" id="{A7CE8E4B-0088-2EAE-81A8-A0EF62385A4A}"/>
                </a:ext>
              </a:extLst>
            </p:cNvPr>
            <p:cNvPicPr/>
            <p:nvPr/>
          </p:nvPicPr>
          <p:blipFill>
            <a:blip r:embed="rId8" cstate="print"/>
            <a:stretch>
              <a:fillRect/>
            </a:stretch>
          </p:blipFill>
          <p:spPr>
            <a:xfrm>
              <a:off x="7952531" y="1436687"/>
              <a:ext cx="3149875" cy="4408867"/>
            </a:xfrm>
            <a:prstGeom prst="rect">
              <a:avLst/>
            </a:prstGeom>
          </p:spPr>
        </p:pic>
      </p:grpSp>
    </p:spTree>
    <p:extLst>
      <p:ext uri="{BB962C8B-B14F-4D97-AF65-F5344CB8AC3E}">
        <p14:creationId xmlns:p14="http://schemas.microsoft.com/office/powerpoint/2010/main" val="1797926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414B-B034-9ADD-F702-01DEC0F16596}"/>
              </a:ext>
            </a:extLst>
          </p:cNvPr>
          <p:cNvSpPr>
            <a:spLocks noGrp="1"/>
          </p:cNvSpPr>
          <p:nvPr>
            <p:ph type="title"/>
          </p:nvPr>
        </p:nvSpPr>
        <p:spPr/>
        <p:txBody>
          <a:bodyPr/>
          <a:lstStyle/>
          <a:p>
            <a:r>
              <a:rPr lang="en-US" dirty="0"/>
              <a:t>What’s the “best” answer?</a:t>
            </a:r>
          </a:p>
        </p:txBody>
      </p:sp>
      <p:sp>
        <p:nvSpPr>
          <p:cNvPr id="4" name="Slide Number Placeholder 3">
            <a:extLst>
              <a:ext uri="{FF2B5EF4-FFF2-40B4-BE49-F238E27FC236}">
                <a16:creationId xmlns:a16="http://schemas.microsoft.com/office/drawing/2014/main" id="{FC40425F-C69D-7163-0CF3-2D66BA069D89}"/>
              </a:ext>
            </a:extLst>
          </p:cNvPr>
          <p:cNvSpPr>
            <a:spLocks noGrp="1"/>
          </p:cNvSpPr>
          <p:nvPr>
            <p:ph type="sldNum" sz="quarter" idx="4"/>
          </p:nvPr>
        </p:nvSpPr>
        <p:spPr/>
        <p:txBody>
          <a:bodyPr/>
          <a:lstStyle/>
          <a:p>
            <a:fld id="{6DAB3F6F-6A30-410C-8DAB-3E7769D71CBC}" type="slidenum">
              <a:rPr lang="en-US" smtClean="0"/>
              <a:pPr/>
              <a:t>22</a:t>
            </a:fld>
            <a:endParaRPr lang="en-US" dirty="0"/>
          </a:p>
        </p:txBody>
      </p:sp>
      <p:grpSp>
        <p:nvGrpSpPr>
          <p:cNvPr id="5" name="object 3">
            <a:extLst>
              <a:ext uri="{FF2B5EF4-FFF2-40B4-BE49-F238E27FC236}">
                <a16:creationId xmlns:a16="http://schemas.microsoft.com/office/drawing/2014/main" id="{A1609BFE-C901-A474-A2CD-7BF31B5295E9}"/>
              </a:ext>
            </a:extLst>
          </p:cNvPr>
          <p:cNvGrpSpPr/>
          <p:nvPr/>
        </p:nvGrpSpPr>
        <p:grpSpPr>
          <a:xfrm>
            <a:off x="581320" y="1339656"/>
            <a:ext cx="1865948" cy="2732485"/>
            <a:chOff x="1084259" y="1436687"/>
            <a:chExt cx="3317240" cy="4857750"/>
          </a:xfrm>
        </p:grpSpPr>
        <p:pic>
          <p:nvPicPr>
            <p:cNvPr id="6" name="object 4">
              <a:extLst>
                <a:ext uri="{FF2B5EF4-FFF2-40B4-BE49-F238E27FC236}">
                  <a16:creationId xmlns:a16="http://schemas.microsoft.com/office/drawing/2014/main" id="{BDCBAD42-4ACE-6198-5E3E-07A69FED06D6}"/>
                </a:ext>
              </a:extLst>
            </p:cNvPr>
            <p:cNvPicPr/>
            <p:nvPr/>
          </p:nvPicPr>
          <p:blipFill>
            <a:blip r:embed="rId3" cstate="print"/>
            <a:stretch>
              <a:fillRect/>
            </a:stretch>
          </p:blipFill>
          <p:spPr>
            <a:xfrm>
              <a:off x="1109472" y="1459991"/>
              <a:ext cx="3291840" cy="4834128"/>
            </a:xfrm>
            <a:prstGeom prst="rect">
              <a:avLst/>
            </a:prstGeom>
          </p:spPr>
        </p:pic>
        <p:sp>
          <p:nvSpPr>
            <p:cNvPr id="7" name="object 5">
              <a:extLst>
                <a:ext uri="{FF2B5EF4-FFF2-40B4-BE49-F238E27FC236}">
                  <a16:creationId xmlns:a16="http://schemas.microsoft.com/office/drawing/2014/main" id="{2FCFF8BF-E1B2-AB68-EC21-0E9E64276969}"/>
                </a:ext>
              </a:extLst>
            </p:cNvPr>
            <p:cNvSpPr/>
            <p:nvPr/>
          </p:nvSpPr>
          <p:spPr>
            <a:xfrm>
              <a:off x="1084259" y="1436687"/>
              <a:ext cx="3161030" cy="4703445"/>
            </a:xfrm>
            <a:custGeom>
              <a:avLst/>
              <a:gdLst/>
              <a:ahLst/>
              <a:cxnLst/>
              <a:rect l="l" t="t" r="r" b="b"/>
              <a:pathLst>
                <a:path w="3161029" h="4703445">
                  <a:moveTo>
                    <a:pt x="3106437" y="0"/>
                  </a:moveTo>
                  <a:lnTo>
                    <a:pt x="54429" y="0"/>
                  </a:lnTo>
                  <a:lnTo>
                    <a:pt x="33243" y="4277"/>
                  </a:lnTo>
                  <a:lnTo>
                    <a:pt x="15942" y="15941"/>
                  </a:lnTo>
                  <a:lnTo>
                    <a:pt x="4277" y="33242"/>
                  </a:lnTo>
                  <a:lnTo>
                    <a:pt x="0" y="54428"/>
                  </a:lnTo>
                  <a:lnTo>
                    <a:pt x="0" y="4648424"/>
                  </a:lnTo>
                  <a:lnTo>
                    <a:pt x="4277" y="4669611"/>
                  </a:lnTo>
                  <a:lnTo>
                    <a:pt x="15942" y="4686912"/>
                  </a:lnTo>
                  <a:lnTo>
                    <a:pt x="33243" y="4698576"/>
                  </a:lnTo>
                  <a:lnTo>
                    <a:pt x="54429" y="4702854"/>
                  </a:lnTo>
                  <a:lnTo>
                    <a:pt x="3106437" y="4702854"/>
                  </a:lnTo>
                  <a:lnTo>
                    <a:pt x="3127623" y="4698576"/>
                  </a:lnTo>
                  <a:lnTo>
                    <a:pt x="3144924" y="4686912"/>
                  </a:lnTo>
                  <a:lnTo>
                    <a:pt x="3156589" y="4669611"/>
                  </a:lnTo>
                  <a:lnTo>
                    <a:pt x="3160867" y="4648424"/>
                  </a:lnTo>
                  <a:lnTo>
                    <a:pt x="3160867" y="54428"/>
                  </a:lnTo>
                  <a:lnTo>
                    <a:pt x="3156589" y="33242"/>
                  </a:lnTo>
                  <a:lnTo>
                    <a:pt x="3144924" y="15941"/>
                  </a:lnTo>
                  <a:lnTo>
                    <a:pt x="3127623" y="4277"/>
                  </a:lnTo>
                  <a:lnTo>
                    <a:pt x="310643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8" name="object 6">
              <a:extLst>
                <a:ext uri="{FF2B5EF4-FFF2-40B4-BE49-F238E27FC236}">
                  <a16:creationId xmlns:a16="http://schemas.microsoft.com/office/drawing/2014/main" id="{61BF7C7C-F9E2-C6E0-5461-1189AC2029DD}"/>
                </a:ext>
              </a:extLst>
            </p:cNvPr>
            <p:cNvPicPr/>
            <p:nvPr/>
          </p:nvPicPr>
          <p:blipFill>
            <a:blip r:embed="rId4" cstate="print"/>
            <a:stretch>
              <a:fillRect/>
            </a:stretch>
          </p:blipFill>
          <p:spPr>
            <a:xfrm>
              <a:off x="1084259" y="1436687"/>
              <a:ext cx="3160867" cy="3799725"/>
            </a:xfrm>
            <a:prstGeom prst="rect">
              <a:avLst/>
            </a:prstGeom>
          </p:spPr>
        </p:pic>
      </p:grpSp>
      <p:grpSp>
        <p:nvGrpSpPr>
          <p:cNvPr id="9" name="object 7">
            <a:extLst>
              <a:ext uri="{FF2B5EF4-FFF2-40B4-BE49-F238E27FC236}">
                <a16:creationId xmlns:a16="http://schemas.microsoft.com/office/drawing/2014/main" id="{A7A344CF-25D7-02BE-5EAA-66234847E4C6}"/>
              </a:ext>
            </a:extLst>
          </p:cNvPr>
          <p:cNvGrpSpPr/>
          <p:nvPr/>
        </p:nvGrpSpPr>
        <p:grpSpPr>
          <a:xfrm>
            <a:off x="2532311" y="1339656"/>
            <a:ext cx="1826657" cy="2732485"/>
            <a:chOff x="4552685" y="1436687"/>
            <a:chExt cx="3247390" cy="4857750"/>
          </a:xfrm>
        </p:grpSpPr>
        <p:pic>
          <p:nvPicPr>
            <p:cNvPr id="10" name="object 8">
              <a:extLst>
                <a:ext uri="{FF2B5EF4-FFF2-40B4-BE49-F238E27FC236}">
                  <a16:creationId xmlns:a16="http://schemas.microsoft.com/office/drawing/2014/main" id="{D3879949-06D8-FA89-4032-237276B52EAB}"/>
                </a:ext>
              </a:extLst>
            </p:cNvPr>
            <p:cNvPicPr/>
            <p:nvPr/>
          </p:nvPicPr>
          <p:blipFill>
            <a:blip r:embed="rId5" cstate="print"/>
            <a:stretch>
              <a:fillRect/>
            </a:stretch>
          </p:blipFill>
          <p:spPr>
            <a:xfrm>
              <a:off x="4578095" y="1459991"/>
              <a:ext cx="3221736" cy="4834128"/>
            </a:xfrm>
            <a:prstGeom prst="rect">
              <a:avLst/>
            </a:prstGeom>
          </p:spPr>
        </p:pic>
        <p:pic>
          <p:nvPicPr>
            <p:cNvPr id="11" name="object 9">
              <a:extLst>
                <a:ext uri="{FF2B5EF4-FFF2-40B4-BE49-F238E27FC236}">
                  <a16:creationId xmlns:a16="http://schemas.microsoft.com/office/drawing/2014/main" id="{8E2A1877-8482-AE18-F7C7-35B6B8D419D3}"/>
                </a:ext>
              </a:extLst>
            </p:cNvPr>
            <p:cNvPicPr/>
            <p:nvPr/>
          </p:nvPicPr>
          <p:blipFill>
            <a:blip r:embed="rId6" cstate="print"/>
            <a:stretch>
              <a:fillRect/>
            </a:stretch>
          </p:blipFill>
          <p:spPr>
            <a:xfrm>
              <a:off x="4552685" y="1436687"/>
              <a:ext cx="3092287" cy="4702854"/>
            </a:xfrm>
            <a:prstGeom prst="rect">
              <a:avLst/>
            </a:prstGeom>
          </p:spPr>
        </p:pic>
      </p:grpSp>
      <p:grpSp>
        <p:nvGrpSpPr>
          <p:cNvPr id="12" name="object 10">
            <a:extLst>
              <a:ext uri="{FF2B5EF4-FFF2-40B4-BE49-F238E27FC236}">
                <a16:creationId xmlns:a16="http://schemas.microsoft.com/office/drawing/2014/main" id="{44C29EDB-BBEC-F286-7EF0-2F597B3053EF}"/>
              </a:ext>
            </a:extLst>
          </p:cNvPr>
          <p:cNvGrpSpPr/>
          <p:nvPr/>
        </p:nvGrpSpPr>
        <p:grpSpPr>
          <a:xfrm>
            <a:off x="4444724" y="1339656"/>
            <a:ext cx="1858446" cy="2732485"/>
            <a:chOff x="7952531" y="1436687"/>
            <a:chExt cx="3303904" cy="4857750"/>
          </a:xfrm>
        </p:grpSpPr>
        <p:pic>
          <p:nvPicPr>
            <p:cNvPr id="13" name="object 11">
              <a:extLst>
                <a:ext uri="{FF2B5EF4-FFF2-40B4-BE49-F238E27FC236}">
                  <a16:creationId xmlns:a16="http://schemas.microsoft.com/office/drawing/2014/main" id="{A3AA8632-D1E8-F23D-A7C1-664515916218}"/>
                </a:ext>
              </a:extLst>
            </p:cNvPr>
            <p:cNvPicPr/>
            <p:nvPr/>
          </p:nvPicPr>
          <p:blipFill>
            <a:blip r:embed="rId7" cstate="print"/>
            <a:stretch>
              <a:fillRect/>
            </a:stretch>
          </p:blipFill>
          <p:spPr>
            <a:xfrm>
              <a:off x="7976615" y="1459991"/>
              <a:ext cx="3279648" cy="4834128"/>
            </a:xfrm>
            <a:prstGeom prst="rect">
              <a:avLst/>
            </a:prstGeom>
          </p:spPr>
        </p:pic>
        <p:sp>
          <p:nvSpPr>
            <p:cNvPr id="14" name="object 12">
              <a:extLst>
                <a:ext uri="{FF2B5EF4-FFF2-40B4-BE49-F238E27FC236}">
                  <a16:creationId xmlns:a16="http://schemas.microsoft.com/office/drawing/2014/main" id="{EA27D0A4-65CF-6194-76FD-F78B689E71D7}"/>
                </a:ext>
              </a:extLst>
            </p:cNvPr>
            <p:cNvSpPr/>
            <p:nvPr/>
          </p:nvSpPr>
          <p:spPr>
            <a:xfrm>
              <a:off x="7952531" y="1436687"/>
              <a:ext cx="3150235" cy="4703445"/>
            </a:xfrm>
            <a:custGeom>
              <a:avLst/>
              <a:gdLst/>
              <a:ahLst/>
              <a:cxnLst/>
              <a:rect l="l" t="t" r="r" b="b"/>
              <a:pathLst>
                <a:path w="3150234" h="4703445">
                  <a:moveTo>
                    <a:pt x="3095882" y="0"/>
                  </a:moveTo>
                  <a:lnTo>
                    <a:pt x="54244" y="0"/>
                  </a:lnTo>
                  <a:lnTo>
                    <a:pt x="33130" y="4262"/>
                  </a:lnTo>
                  <a:lnTo>
                    <a:pt x="15887" y="15887"/>
                  </a:lnTo>
                  <a:lnTo>
                    <a:pt x="4262" y="33129"/>
                  </a:lnTo>
                  <a:lnTo>
                    <a:pt x="0" y="54244"/>
                  </a:lnTo>
                  <a:lnTo>
                    <a:pt x="0" y="4648609"/>
                  </a:lnTo>
                  <a:lnTo>
                    <a:pt x="4262" y="4669724"/>
                  </a:lnTo>
                  <a:lnTo>
                    <a:pt x="15887" y="4686966"/>
                  </a:lnTo>
                  <a:lnTo>
                    <a:pt x="33130" y="4698591"/>
                  </a:lnTo>
                  <a:lnTo>
                    <a:pt x="54244" y="4702854"/>
                  </a:lnTo>
                  <a:lnTo>
                    <a:pt x="3095882" y="4702854"/>
                  </a:lnTo>
                  <a:lnTo>
                    <a:pt x="3116997" y="4698591"/>
                  </a:lnTo>
                  <a:lnTo>
                    <a:pt x="3134240" y="4686966"/>
                  </a:lnTo>
                  <a:lnTo>
                    <a:pt x="3145865" y="4669724"/>
                  </a:lnTo>
                  <a:lnTo>
                    <a:pt x="3150128" y="4648609"/>
                  </a:lnTo>
                  <a:lnTo>
                    <a:pt x="3150128" y="54244"/>
                  </a:lnTo>
                  <a:lnTo>
                    <a:pt x="3145865" y="33129"/>
                  </a:lnTo>
                  <a:lnTo>
                    <a:pt x="3134240" y="15887"/>
                  </a:lnTo>
                  <a:lnTo>
                    <a:pt x="3116997" y="4262"/>
                  </a:lnTo>
                  <a:lnTo>
                    <a:pt x="3095882"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15" name="object 13">
              <a:extLst>
                <a:ext uri="{FF2B5EF4-FFF2-40B4-BE49-F238E27FC236}">
                  <a16:creationId xmlns:a16="http://schemas.microsoft.com/office/drawing/2014/main" id="{A7CE8E4B-0088-2EAE-81A8-A0EF62385A4A}"/>
                </a:ext>
              </a:extLst>
            </p:cNvPr>
            <p:cNvPicPr/>
            <p:nvPr/>
          </p:nvPicPr>
          <p:blipFill>
            <a:blip r:embed="rId8" cstate="print"/>
            <a:stretch>
              <a:fillRect/>
            </a:stretch>
          </p:blipFill>
          <p:spPr>
            <a:xfrm>
              <a:off x="7952531" y="1436687"/>
              <a:ext cx="3149875" cy="4408867"/>
            </a:xfrm>
            <a:prstGeom prst="rect">
              <a:avLst/>
            </a:prstGeom>
          </p:spPr>
        </p:pic>
      </p:grpSp>
      <p:grpSp>
        <p:nvGrpSpPr>
          <p:cNvPr id="26" name="Group 25">
            <a:extLst>
              <a:ext uri="{FF2B5EF4-FFF2-40B4-BE49-F238E27FC236}">
                <a16:creationId xmlns:a16="http://schemas.microsoft.com/office/drawing/2014/main" id="{C7FA117B-C611-542B-1BC0-9675B3855A86}"/>
              </a:ext>
            </a:extLst>
          </p:cNvPr>
          <p:cNvGrpSpPr/>
          <p:nvPr/>
        </p:nvGrpSpPr>
        <p:grpSpPr>
          <a:xfrm rot="1847799">
            <a:off x="1760869" y="1352764"/>
            <a:ext cx="547688" cy="547688"/>
            <a:chOff x="87226" y="1574800"/>
            <a:chExt cx="730250" cy="730250"/>
          </a:xfrm>
        </p:grpSpPr>
        <p:pic>
          <p:nvPicPr>
            <p:cNvPr id="18" name="Graphic 17" descr="Trophy with solid fill">
              <a:extLst>
                <a:ext uri="{FF2B5EF4-FFF2-40B4-BE49-F238E27FC236}">
                  <a16:creationId xmlns:a16="http://schemas.microsoft.com/office/drawing/2014/main" id="{2BCF5BF5-7A5A-275F-756C-B613702987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26" y="1574800"/>
              <a:ext cx="730250" cy="730250"/>
            </a:xfrm>
            <a:prstGeom prst="rect">
              <a:avLst/>
            </a:prstGeom>
          </p:spPr>
        </p:pic>
        <p:sp>
          <p:nvSpPr>
            <p:cNvPr id="19" name="TextBox 18">
              <a:extLst>
                <a:ext uri="{FF2B5EF4-FFF2-40B4-BE49-F238E27FC236}">
                  <a16:creationId xmlns:a16="http://schemas.microsoft.com/office/drawing/2014/main" id="{D52818CA-80A7-6D84-0423-5AE5F7A69FFD}"/>
                </a:ext>
              </a:extLst>
            </p:cNvPr>
            <p:cNvSpPr txBox="1"/>
            <p:nvPr/>
          </p:nvSpPr>
          <p:spPr>
            <a:xfrm>
              <a:off x="306530" y="1662670"/>
              <a:ext cx="316754" cy="292388"/>
            </a:xfrm>
            <a:prstGeom prst="rect">
              <a:avLst/>
            </a:prstGeom>
            <a:noFill/>
          </p:spPr>
          <p:txBody>
            <a:bodyPr wrap="none" rtlCol="0">
              <a:spAutoFit/>
            </a:bodyPr>
            <a:lstStyle/>
            <a:p>
              <a:r>
                <a:rPr lang="en-US" sz="825" dirty="0"/>
                <a:t>3</a:t>
              </a:r>
            </a:p>
          </p:txBody>
        </p:sp>
      </p:grpSp>
      <p:grpSp>
        <p:nvGrpSpPr>
          <p:cNvPr id="27" name="Group 26">
            <a:extLst>
              <a:ext uri="{FF2B5EF4-FFF2-40B4-BE49-F238E27FC236}">
                <a16:creationId xmlns:a16="http://schemas.microsoft.com/office/drawing/2014/main" id="{6AD9DF49-A243-2D81-FD06-996D898567E7}"/>
              </a:ext>
            </a:extLst>
          </p:cNvPr>
          <p:cNvGrpSpPr/>
          <p:nvPr/>
        </p:nvGrpSpPr>
        <p:grpSpPr>
          <a:xfrm rot="1847799">
            <a:off x="3589697" y="1352764"/>
            <a:ext cx="547688" cy="547688"/>
            <a:chOff x="87226" y="1574800"/>
            <a:chExt cx="730250" cy="730250"/>
          </a:xfrm>
        </p:grpSpPr>
        <p:pic>
          <p:nvPicPr>
            <p:cNvPr id="28" name="Graphic 27" descr="Trophy with solid fill">
              <a:extLst>
                <a:ext uri="{FF2B5EF4-FFF2-40B4-BE49-F238E27FC236}">
                  <a16:creationId xmlns:a16="http://schemas.microsoft.com/office/drawing/2014/main" id="{52D626F4-C0BC-3D5F-4069-FEBCCCB96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26" y="1574800"/>
              <a:ext cx="730250" cy="730250"/>
            </a:xfrm>
            <a:prstGeom prst="rect">
              <a:avLst/>
            </a:prstGeom>
          </p:spPr>
        </p:pic>
        <p:sp>
          <p:nvSpPr>
            <p:cNvPr id="29" name="TextBox 28">
              <a:extLst>
                <a:ext uri="{FF2B5EF4-FFF2-40B4-BE49-F238E27FC236}">
                  <a16:creationId xmlns:a16="http://schemas.microsoft.com/office/drawing/2014/main" id="{B3AAF116-0F82-1827-43A3-C01D4394F9A3}"/>
                </a:ext>
              </a:extLst>
            </p:cNvPr>
            <p:cNvSpPr txBox="1"/>
            <p:nvPr/>
          </p:nvSpPr>
          <p:spPr>
            <a:xfrm>
              <a:off x="306530" y="1662670"/>
              <a:ext cx="316754" cy="292388"/>
            </a:xfrm>
            <a:prstGeom prst="rect">
              <a:avLst/>
            </a:prstGeom>
            <a:noFill/>
          </p:spPr>
          <p:txBody>
            <a:bodyPr wrap="none" rtlCol="0">
              <a:spAutoFit/>
            </a:bodyPr>
            <a:lstStyle/>
            <a:p>
              <a:r>
                <a:rPr lang="en-US" sz="825" dirty="0"/>
                <a:t>2</a:t>
              </a:r>
            </a:p>
          </p:txBody>
        </p:sp>
      </p:grpSp>
      <p:grpSp>
        <p:nvGrpSpPr>
          <p:cNvPr id="30" name="Group 29">
            <a:extLst>
              <a:ext uri="{FF2B5EF4-FFF2-40B4-BE49-F238E27FC236}">
                <a16:creationId xmlns:a16="http://schemas.microsoft.com/office/drawing/2014/main" id="{78100407-51C5-EB6E-DF4C-38782EC3A60E}"/>
              </a:ext>
            </a:extLst>
          </p:cNvPr>
          <p:cNvGrpSpPr/>
          <p:nvPr/>
        </p:nvGrpSpPr>
        <p:grpSpPr>
          <a:xfrm rot="1847799">
            <a:off x="5610624" y="1394718"/>
            <a:ext cx="547688" cy="547688"/>
            <a:chOff x="87226" y="1574800"/>
            <a:chExt cx="730250" cy="730250"/>
          </a:xfrm>
        </p:grpSpPr>
        <p:pic>
          <p:nvPicPr>
            <p:cNvPr id="31" name="Graphic 30" descr="Trophy with solid fill">
              <a:extLst>
                <a:ext uri="{FF2B5EF4-FFF2-40B4-BE49-F238E27FC236}">
                  <a16:creationId xmlns:a16="http://schemas.microsoft.com/office/drawing/2014/main" id="{91E95BEC-6DA1-67B2-5596-F1AE9D7F2F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226" y="1574800"/>
              <a:ext cx="730250" cy="730250"/>
            </a:xfrm>
            <a:prstGeom prst="rect">
              <a:avLst/>
            </a:prstGeom>
          </p:spPr>
        </p:pic>
        <p:sp>
          <p:nvSpPr>
            <p:cNvPr id="32" name="TextBox 31">
              <a:extLst>
                <a:ext uri="{FF2B5EF4-FFF2-40B4-BE49-F238E27FC236}">
                  <a16:creationId xmlns:a16="http://schemas.microsoft.com/office/drawing/2014/main" id="{79C71B8F-9043-CE43-E5E3-E8AD3D3CB02A}"/>
                </a:ext>
              </a:extLst>
            </p:cNvPr>
            <p:cNvSpPr txBox="1"/>
            <p:nvPr/>
          </p:nvSpPr>
          <p:spPr>
            <a:xfrm>
              <a:off x="306530" y="1662670"/>
              <a:ext cx="316754" cy="292388"/>
            </a:xfrm>
            <a:prstGeom prst="rect">
              <a:avLst/>
            </a:prstGeom>
            <a:noFill/>
          </p:spPr>
          <p:txBody>
            <a:bodyPr wrap="none" rtlCol="0">
              <a:spAutoFit/>
            </a:bodyPr>
            <a:lstStyle/>
            <a:p>
              <a:r>
                <a:rPr lang="en-US" sz="825" dirty="0"/>
                <a:t>1</a:t>
              </a:r>
            </a:p>
          </p:txBody>
        </p:sp>
      </p:grpSp>
    </p:spTree>
    <p:extLst>
      <p:ext uri="{BB962C8B-B14F-4D97-AF65-F5344CB8AC3E}">
        <p14:creationId xmlns:p14="http://schemas.microsoft.com/office/powerpoint/2010/main" val="100285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23</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913023" y="1927675"/>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1253530"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5064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242805"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78278"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4970176" y="1638840"/>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58182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DB4A-660C-D284-D709-F2D3F0BCB4EF}"/>
              </a:ext>
            </a:extLst>
          </p:cNvPr>
          <p:cNvSpPr>
            <a:spLocks noGrp="1"/>
          </p:cNvSpPr>
          <p:nvPr>
            <p:ph type="title"/>
          </p:nvPr>
        </p:nvSpPr>
        <p:spPr/>
        <p:txBody>
          <a:bodyPr/>
          <a:lstStyle/>
          <a:p>
            <a:r>
              <a:rPr lang="en-US" dirty="0"/>
              <a:t>Reinforcement Learning</a:t>
            </a:r>
          </a:p>
        </p:txBody>
      </p:sp>
      <p:sp>
        <p:nvSpPr>
          <p:cNvPr id="4" name="Slide Number Placeholder 3">
            <a:extLst>
              <a:ext uri="{FF2B5EF4-FFF2-40B4-BE49-F238E27FC236}">
                <a16:creationId xmlns:a16="http://schemas.microsoft.com/office/drawing/2014/main" id="{B7086A5C-2375-1C79-B4D8-6D80186E23B1}"/>
              </a:ext>
            </a:extLst>
          </p:cNvPr>
          <p:cNvSpPr>
            <a:spLocks noGrp="1"/>
          </p:cNvSpPr>
          <p:nvPr>
            <p:ph type="sldNum" sz="quarter" idx="4"/>
          </p:nvPr>
        </p:nvSpPr>
        <p:spPr/>
        <p:txBody>
          <a:bodyPr/>
          <a:lstStyle/>
          <a:p>
            <a:fld id="{6DAB3F6F-6A30-410C-8DAB-3E7769D71CBC}" type="slidenum">
              <a:rPr lang="en-US" smtClean="0"/>
              <a:pPr/>
              <a:t>24</a:t>
            </a:fld>
            <a:endParaRPr lang="en-US" dirty="0"/>
          </a:p>
        </p:txBody>
      </p:sp>
      <p:graphicFrame>
        <p:nvGraphicFramePr>
          <p:cNvPr id="7" name="Table 6">
            <a:extLst>
              <a:ext uri="{FF2B5EF4-FFF2-40B4-BE49-F238E27FC236}">
                <a16:creationId xmlns:a16="http://schemas.microsoft.com/office/drawing/2014/main" id="{27849FB5-6451-DFD0-C39C-AE62B3965CC1}"/>
              </a:ext>
            </a:extLst>
          </p:cNvPr>
          <p:cNvGraphicFramePr>
            <a:graphicFrameLocks noGrp="1"/>
          </p:cNvGraphicFramePr>
          <p:nvPr/>
        </p:nvGraphicFramePr>
        <p:xfrm>
          <a:off x="483042" y="2771195"/>
          <a:ext cx="5946170" cy="1165860"/>
        </p:xfrm>
        <a:graphic>
          <a:graphicData uri="http://schemas.openxmlformats.org/drawingml/2006/table">
            <a:tbl>
              <a:tblPr firstRow="1" bandRow="1">
                <a:tableStyleId>{5C22544A-7EE6-4342-B048-85BDC9FD1C3A}</a:tableStyleId>
              </a:tblPr>
              <a:tblGrid>
                <a:gridCol w="594617">
                  <a:extLst>
                    <a:ext uri="{9D8B030D-6E8A-4147-A177-3AD203B41FA5}">
                      <a16:colId xmlns:a16="http://schemas.microsoft.com/office/drawing/2014/main" val="2432198728"/>
                    </a:ext>
                  </a:extLst>
                </a:gridCol>
                <a:gridCol w="594617">
                  <a:extLst>
                    <a:ext uri="{9D8B030D-6E8A-4147-A177-3AD203B41FA5}">
                      <a16:colId xmlns:a16="http://schemas.microsoft.com/office/drawing/2014/main" val="1837329321"/>
                    </a:ext>
                  </a:extLst>
                </a:gridCol>
                <a:gridCol w="594617">
                  <a:extLst>
                    <a:ext uri="{9D8B030D-6E8A-4147-A177-3AD203B41FA5}">
                      <a16:colId xmlns:a16="http://schemas.microsoft.com/office/drawing/2014/main" val="2532407173"/>
                    </a:ext>
                  </a:extLst>
                </a:gridCol>
                <a:gridCol w="594617">
                  <a:extLst>
                    <a:ext uri="{9D8B030D-6E8A-4147-A177-3AD203B41FA5}">
                      <a16:colId xmlns:a16="http://schemas.microsoft.com/office/drawing/2014/main" val="4255252712"/>
                    </a:ext>
                  </a:extLst>
                </a:gridCol>
                <a:gridCol w="594617">
                  <a:extLst>
                    <a:ext uri="{9D8B030D-6E8A-4147-A177-3AD203B41FA5}">
                      <a16:colId xmlns:a16="http://schemas.microsoft.com/office/drawing/2014/main" val="1953509798"/>
                    </a:ext>
                  </a:extLst>
                </a:gridCol>
                <a:gridCol w="594617">
                  <a:extLst>
                    <a:ext uri="{9D8B030D-6E8A-4147-A177-3AD203B41FA5}">
                      <a16:colId xmlns:a16="http://schemas.microsoft.com/office/drawing/2014/main" val="1554456611"/>
                    </a:ext>
                  </a:extLst>
                </a:gridCol>
                <a:gridCol w="594617">
                  <a:extLst>
                    <a:ext uri="{9D8B030D-6E8A-4147-A177-3AD203B41FA5}">
                      <a16:colId xmlns:a16="http://schemas.microsoft.com/office/drawing/2014/main" val="1159523158"/>
                    </a:ext>
                  </a:extLst>
                </a:gridCol>
                <a:gridCol w="594617">
                  <a:extLst>
                    <a:ext uri="{9D8B030D-6E8A-4147-A177-3AD203B41FA5}">
                      <a16:colId xmlns:a16="http://schemas.microsoft.com/office/drawing/2014/main" val="1526498437"/>
                    </a:ext>
                  </a:extLst>
                </a:gridCol>
                <a:gridCol w="594617">
                  <a:extLst>
                    <a:ext uri="{9D8B030D-6E8A-4147-A177-3AD203B41FA5}">
                      <a16:colId xmlns:a16="http://schemas.microsoft.com/office/drawing/2014/main" val="1371948113"/>
                    </a:ext>
                  </a:extLst>
                </a:gridCol>
                <a:gridCol w="594617">
                  <a:extLst>
                    <a:ext uri="{9D8B030D-6E8A-4147-A177-3AD203B41FA5}">
                      <a16:colId xmlns:a16="http://schemas.microsoft.com/office/drawing/2014/main" val="2054723442"/>
                    </a:ext>
                  </a:extLst>
                </a:gridCol>
              </a:tblGrid>
              <a:tr h="388620">
                <a:tc>
                  <a:txBody>
                    <a:bodyPr/>
                    <a:lstStyle/>
                    <a:p>
                      <a:pPr algn="ctr"/>
                      <a:r>
                        <a:rPr lang="en-US" sz="800" dirty="0">
                          <a:solidFill>
                            <a:schemeClr val="accent1"/>
                          </a:solidFill>
                        </a:rPr>
                        <a:t>prompt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response 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800" dirty="0">
                          <a:solidFill>
                            <a:schemeClr val="accent1"/>
                          </a:solidFill>
                        </a:rPr>
                        <a:t>[reward]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6C4"/>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3294193"/>
                  </a:ext>
                </a:extLst>
              </a:tr>
              <a:tr h="388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prompt</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response 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[reward]</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6C4"/>
                    </a:solidFill>
                  </a:tcPr>
                </a:tc>
                <a:extLst>
                  <a:ext uri="{0D108BD9-81ED-4DB2-BD59-A6C34878D82A}">
                    <a16:rowId xmlns:a16="http://schemas.microsoft.com/office/drawing/2014/main" val="511527498"/>
                  </a:ext>
                </a:extLst>
              </a:tr>
              <a:tr h="388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prompt</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chemeClr val="accent1"/>
                        </a:solidFill>
                        <a:effectLst/>
                        <a:uLnTx/>
                        <a:uFillTx/>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response 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[reward]</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6C4"/>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4789107"/>
                  </a:ext>
                </a:extLst>
              </a:tr>
            </a:tbl>
          </a:graphicData>
        </a:graphic>
      </p:graphicFrame>
      <p:cxnSp>
        <p:nvCxnSpPr>
          <p:cNvPr id="9" name="Straight Arrow Connector 8">
            <a:extLst>
              <a:ext uri="{FF2B5EF4-FFF2-40B4-BE49-F238E27FC236}">
                <a16:creationId xmlns:a16="http://schemas.microsoft.com/office/drawing/2014/main" id="{6238332C-9A9F-F98A-5706-97106DBAAEB4}"/>
              </a:ext>
            </a:extLst>
          </p:cNvPr>
          <p:cNvCxnSpPr/>
          <p:nvPr/>
        </p:nvCxnSpPr>
        <p:spPr bwMode="auto">
          <a:xfrm flipV="1">
            <a:off x="3941859" y="2515470"/>
            <a:ext cx="0" cy="1085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88A11D93-F683-C1FA-81DF-2A0F4CC8C9F2}"/>
              </a:ext>
            </a:extLst>
          </p:cNvPr>
          <p:cNvSpPr txBox="1"/>
          <p:nvPr/>
        </p:nvSpPr>
        <p:spPr>
          <a:xfrm>
            <a:off x="3763204" y="2296463"/>
            <a:ext cx="404278" cy="300082"/>
          </a:xfrm>
          <a:prstGeom prst="rect">
            <a:avLst/>
          </a:prstGeom>
          <a:noFill/>
        </p:spPr>
        <p:txBody>
          <a:bodyPr wrap="none" rtlCol="0">
            <a:spAutoFit/>
          </a:bodyPr>
          <a:lstStyle/>
          <a:p>
            <a:r>
              <a:rPr lang="en-US" sz="1350" dirty="0"/>
              <a:t>0.5</a:t>
            </a:r>
          </a:p>
        </p:txBody>
      </p:sp>
      <p:cxnSp>
        <p:nvCxnSpPr>
          <p:cNvPr id="11" name="Straight Arrow Connector 10">
            <a:extLst>
              <a:ext uri="{FF2B5EF4-FFF2-40B4-BE49-F238E27FC236}">
                <a16:creationId xmlns:a16="http://schemas.microsoft.com/office/drawing/2014/main" id="{A527329C-9736-2325-1762-50ED61D2D605}"/>
              </a:ext>
            </a:extLst>
          </p:cNvPr>
          <p:cNvCxnSpPr/>
          <p:nvPr/>
        </p:nvCxnSpPr>
        <p:spPr bwMode="auto">
          <a:xfrm flipV="1">
            <a:off x="4557092" y="1829628"/>
            <a:ext cx="0" cy="1085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0923BA23-0E01-3F66-10CB-A1522B5C81EC}"/>
              </a:ext>
            </a:extLst>
          </p:cNvPr>
          <p:cNvSpPr txBox="1"/>
          <p:nvPr/>
        </p:nvSpPr>
        <p:spPr>
          <a:xfrm>
            <a:off x="4378437" y="1610621"/>
            <a:ext cx="404278" cy="300082"/>
          </a:xfrm>
          <a:prstGeom prst="rect">
            <a:avLst/>
          </a:prstGeom>
          <a:noFill/>
        </p:spPr>
        <p:txBody>
          <a:bodyPr wrap="none" rtlCol="0">
            <a:spAutoFit/>
          </a:bodyPr>
          <a:lstStyle/>
          <a:p>
            <a:r>
              <a:rPr lang="en-US" sz="1350" dirty="0"/>
              <a:t>1.8</a:t>
            </a:r>
          </a:p>
        </p:txBody>
      </p:sp>
      <p:cxnSp>
        <p:nvCxnSpPr>
          <p:cNvPr id="13" name="Straight Arrow Connector 12">
            <a:extLst>
              <a:ext uri="{FF2B5EF4-FFF2-40B4-BE49-F238E27FC236}">
                <a16:creationId xmlns:a16="http://schemas.microsoft.com/office/drawing/2014/main" id="{CF00DBAD-7CC4-02C3-2A3E-9CAF3A748573}"/>
              </a:ext>
            </a:extLst>
          </p:cNvPr>
          <p:cNvCxnSpPr/>
          <p:nvPr/>
        </p:nvCxnSpPr>
        <p:spPr bwMode="auto">
          <a:xfrm flipV="1">
            <a:off x="6342284" y="2228519"/>
            <a:ext cx="0" cy="1085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A19A1069-307B-CD90-FEBE-EC701CB58DCB}"/>
              </a:ext>
            </a:extLst>
          </p:cNvPr>
          <p:cNvSpPr txBox="1"/>
          <p:nvPr/>
        </p:nvSpPr>
        <p:spPr>
          <a:xfrm>
            <a:off x="6163630" y="2009512"/>
            <a:ext cx="457176" cy="300082"/>
          </a:xfrm>
          <a:prstGeom prst="rect">
            <a:avLst/>
          </a:prstGeom>
          <a:noFill/>
        </p:spPr>
        <p:txBody>
          <a:bodyPr wrap="none" rtlCol="0">
            <a:spAutoFit/>
          </a:bodyPr>
          <a:lstStyle/>
          <a:p>
            <a:r>
              <a:rPr lang="en-US" sz="1350" dirty="0"/>
              <a:t>-0.7</a:t>
            </a:r>
          </a:p>
        </p:txBody>
      </p:sp>
      <p:sp>
        <p:nvSpPr>
          <p:cNvPr id="15" name="TextBox 14">
            <a:extLst>
              <a:ext uri="{FF2B5EF4-FFF2-40B4-BE49-F238E27FC236}">
                <a16:creationId xmlns:a16="http://schemas.microsoft.com/office/drawing/2014/main" id="{0F0B959B-EC6B-EC6A-6C69-D4C90A3E10B6}"/>
              </a:ext>
            </a:extLst>
          </p:cNvPr>
          <p:cNvSpPr txBox="1"/>
          <p:nvPr/>
        </p:nvSpPr>
        <p:spPr>
          <a:xfrm>
            <a:off x="342900" y="1366160"/>
            <a:ext cx="3106876" cy="300082"/>
          </a:xfrm>
          <a:prstGeom prst="rect">
            <a:avLst/>
          </a:prstGeom>
          <a:noFill/>
        </p:spPr>
        <p:txBody>
          <a:bodyPr wrap="none" rtlCol="0">
            <a:spAutoFit/>
          </a:bodyPr>
          <a:lstStyle/>
          <a:p>
            <a:r>
              <a:rPr lang="en-US" sz="1350" dirty="0"/>
              <a:t>Give better weighting to better responses</a:t>
            </a:r>
          </a:p>
        </p:txBody>
      </p:sp>
      <p:sp>
        <p:nvSpPr>
          <p:cNvPr id="17" name="TextBox 16">
            <a:extLst>
              <a:ext uri="{FF2B5EF4-FFF2-40B4-BE49-F238E27FC236}">
                <a16:creationId xmlns:a16="http://schemas.microsoft.com/office/drawing/2014/main" id="{1B5B188A-5666-8020-25FD-AEC961DAC9A8}"/>
              </a:ext>
            </a:extLst>
          </p:cNvPr>
          <p:cNvSpPr txBox="1"/>
          <p:nvPr/>
        </p:nvSpPr>
        <p:spPr>
          <a:xfrm>
            <a:off x="342900" y="1791679"/>
            <a:ext cx="3376886" cy="715581"/>
          </a:xfrm>
          <a:prstGeom prst="rect">
            <a:avLst/>
          </a:prstGeom>
          <a:noFill/>
        </p:spPr>
        <p:txBody>
          <a:bodyPr wrap="none" rtlCol="0">
            <a:spAutoFit/>
          </a:bodyPr>
          <a:lstStyle/>
          <a:p>
            <a:pPr marL="214313" indent="-214313">
              <a:buFont typeface="Arial" panose="020B0604020202020204" pitchFamily="34" charset="0"/>
              <a:buChar char="•"/>
            </a:pPr>
            <a:r>
              <a:rPr lang="en-US" sz="1350" dirty="0"/>
              <a:t>Row 1 was great, boost probabilities</a:t>
            </a:r>
          </a:p>
          <a:p>
            <a:pPr marL="214313" indent="-214313">
              <a:buFont typeface="Arial" panose="020B0604020202020204" pitchFamily="34" charset="0"/>
              <a:buChar char="•"/>
            </a:pPr>
            <a:r>
              <a:rPr lang="en-US" sz="1350" dirty="0"/>
              <a:t>Row 2 was bad, decrease probabilities</a:t>
            </a:r>
          </a:p>
          <a:p>
            <a:pPr marL="214313" indent="-214313">
              <a:buFont typeface="Arial" panose="020B0604020202020204" pitchFamily="34" charset="0"/>
              <a:buChar char="•"/>
            </a:pPr>
            <a:r>
              <a:rPr lang="en-US" sz="1350" dirty="0"/>
              <a:t>Row 3 was ~eh, slightly boost probabilities</a:t>
            </a:r>
          </a:p>
        </p:txBody>
      </p:sp>
    </p:spTree>
    <p:extLst>
      <p:ext uri="{BB962C8B-B14F-4D97-AF65-F5344CB8AC3E}">
        <p14:creationId xmlns:p14="http://schemas.microsoft.com/office/powerpoint/2010/main" val="125581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Optimization</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46" y="1543614"/>
            <a:ext cx="5033176" cy="26529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B40B1C-16BF-E1A0-A207-0C5D82F8C357}"/>
              </a:ext>
            </a:extLst>
          </p:cNvPr>
          <p:cNvSpPr txBox="1"/>
          <p:nvPr/>
        </p:nvSpPr>
        <p:spPr>
          <a:xfrm>
            <a:off x="2761034" y="551234"/>
            <a:ext cx="3698132" cy="923330"/>
          </a:xfrm>
          <a:prstGeom prst="rect">
            <a:avLst/>
          </a:prstGeom>
          <a:noFill/>
        </p:spPr>
        <p:txBody>
          <a:bodyPr wrap="square" rtlCol="0">
            <a:spAutoFit/>
          </a:bodyPr>
          <a:lstStyle/>
          <a:p>
            <a:r>
              <a:rPr lang="en-US" dirty="0"/>
              <a:t>Change the parameters until we minimize the times the model is wrong (or maximize the negative)</a:t>
            </a:r>
          </a:p>
        </p:txBody>
      </p:sp>
    </p:spTree>
    <p:extLst>
      <p:ext uri="{BB962C8B-B14F-4D97-AF65-F5344CB8AC3E}">
        <p14:creationId xmlns:p14="http://schemas.microsoft.com/office/powerpoint/2010/main" val="178874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4</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6353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1064715" cy="646331"/>
          </a:xfrm>
          <a:prstGeom prst="rect">
            <a:avLst/>
          </a:prstGeom>
          <a:noFill/>
        </p:spPr>
        <p:txBody>
          <a:bodyPr wrap="none" rtlCol="0">
            <a:spAutoFit/>
          </a:bodyPr>
          <a:lstStyle/>
          <a:p>
            <a:r>
              <a:rPr lang="en-US" dirty="0"/>
              <a:t>Humans?</a:t>
            </a:r>
          </a:p>
          <a:p>
            <a:r>
              <a:rPr lang="en-US" dirty="0"/>
              <a:t>AI?</a:t>
            </a:r>
          </a:p>
        </p:txBody>
      </p:sp>
    </p:spTree>
    <p:extLst>
      <p:ext uri="{BB962C8B-B14F-4D97-AF65-F5344CB8AC3E}">
        <p14:creationId xmlns:p14="http://schemas.microsoft.com/office/powerpoint/2010/main" val="381015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5</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34"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635373"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4032579" cy="646331"/>
          </a:xfrm>
          <a:prstGeom prst="rect">
            <a:avLst/>
          </a:prstGeom>
          <a:noFill/>
        </p:spPr>
        <p:txBody>
          <a:bodyPr wrap="none" rtlCol="0">
            <a:spAutoFit/>
          </a:bodyPr>
          <a:lstStyle/>
          <a:p>
            <a:r>
              <a:rPr lang="en-US" dirty="0"/>
              <a:t>Humans: No better than the flip of a coin</a:t>
            </a:r>
          </a:p>
          <a:p>
            <a:r>
              <a:rPr lang="en-US" dirty="0"/>
              <a:t>AI?</a:t>
            </a:r>
          </a:p>
        </p:txBody>
      </p:sp>
    </p:spTree>
    <p:extLst>
      <p:ext uri="{BB962C8B-B14F-4D97-AF65-F5344CB8AC3E}">
        <p14:creationId xmlns:p14="http://schemas.microsoft.com/office/powerpoint/2010/main" val="249480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6</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7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6353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4032579" cy="646331"/>
          </a:xfrm>
          <a:prstGeom prst="rect">
            <a:avLst/>
          </a:prstGeom>
          <a:noFill/>
        </p:spPr>
        <p:txBody>
          <a:bodyPr wrap="none" rtlCol="0">
            <a:spAutoFit/>
          </a:bodyPr>
          <a:lstStyle/>
          <a:p>
            <a:r>
              <a:rPr lang="en-US" dirty="0"/>
              <a:t>Humans: No better than the flip of a coin</a:t>
            </a:r>
          </a:p>
          <a:p>
            <a:r>
              <a:rPr lang="en-US" u="sng" dirty="0"/>
              <a:t>AI: 97% Accurate</a:t>
            </a:r>
          </a:p>
        </p:txBody>
      </p:sp>
    </p:spTree>
    <p:extLst>
      <p:ext uri="{BB962C8B-B14F-4D97-AF65-F5344CB8AC3E}">
        <p14:creationId xmlns:p14="http://schemas.microsoft.com/office/powerpoint/2010/main" val="72659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2EA6A-2C94-518B-836A-C82A0CBDD392}"/>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FDE0340C-752E-5096-1E30-39E99B57B17F}"/>
              </a:ext>
            </a:extLst>
          </p:cNvPr>
          <p:cNvSpPr>
            <a:spLocks noGrp="1"/>
          </p:cNvSpPr>
          <p:nvPr>
            <p:ph type="sldNum" sz="quarter" idx="4"/>
          </p:nvPr>
        </p:nvSpPr>
        <p:spPr/>
        <p:txBody>
          <a:bodyPr/>
          <a:lstStyle/>
          <a:p>
            <a:fld id="{F8E24598-D429-A34B-B4A6-5808099B37D3}" type="slidenum">
              <a:rPr lang="en-US" smtClean="0"/>
              <a:pPr/>
              <a:t>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84A30F-75A3-219A-B6F7-06264AECC36C}"/>
                  </a:ext>
                </a:extLst>
              </p:cNvPr>
              <p:cNvSpPr txBox="1"/>
              <p:nvPr/>
            </p:nvSpPr>
            <p:spPr>
              <a:xfrm>
                <a:off x="794572" y="802934"/>
                <a:ext cx="480740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xmlns="">
          <p:sp>
            <p:nvSpPr>
              <p:cNvPr id="6" name="TextBox 5">
                <a:extLst>
                  <a:ext uri="{FF2B5EF4-FFF2-40B4-BE49-F238E27FC236}">
                    <a16:creationId xmlns:a16="http://schemas.microsoft.com/office/drawing/2014/main" id="{3284A30F-75A3-219A-B6F7-06264AECC36C}"/>
                  </a:ext>
                </a:extLst>
              </p:cNvPr>
              <p:cNvSpPr txBox="1">
                <a:spLocks noRot="1" noChangeAspect="1" noMove="1" noResize="1" noEditPoints="1" noAdjustHandles="1" noChangeArrowheads="1" noChangeShapeType="1" noTextEdit="1"/>
              </p:cNvSpPr>
              <p:nvPr/>
            </p:nvSpPr>
            <p:spPr>
              <a:xfrm>
                <a:off x="794572" y="802934"/>
                <a:ext cx="4807406" cy="299569"/>
              </a:xfrm>
              <a:prstGeom prst="rect">
                <a:avLst/>
              </a:prstGeom>
              <a:blipFill>
                <a:blip r:embed="rId2"/>
                <a:stretch>
                  <a:fillRect l="-253" r="-253" b="-2857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0AA71EA9-FE54-B9B2-703B-FF2CE86EA811}"/>
              </a:ext>
            </a:extLst>
          </p:cNvPr>
          <p:cNvSpPr/>
          <p:nvPr/>
        </p:nvSpPr>
        <p:spPr bwMode="auto">
          <a:xfrm>
            <a:off x="1284035" y="874896"/>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a:extLst>
              <a:ext uri="{FF2B5EF4-FFF2-40B4-BE49-F238E27FC236}">
                <a16:creationId xmlns:a16="http://schemas.microsoft.com/office/drawing/2014/main" id="{1B4F0C32-8C8E-4809-F55F-D8DD485173E5}"/>
              </a:ext>
            </a:extLst>
          </p:cNvPr>
          <p:cNvSpPr/>
          <p:nvPr/>
        </p:nvSpPr>
        <p:spPr bwMode="auto">
          <a:xfrm>
            <a:off x="1708809" y="874895"/>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077A14F1-372D-6576-A32A-9C400A68F1B7}"/>
              </a:ext>
            </a:extLst>
          </p:cNvPr>
          <p:cNvSpPr/>
          <p:nvPr/>
        </p:nvSpPr>
        <p:spPr bwMode="auto">
          <a:xfrm>
            <a:off x="2828932" y="8748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grpSp>
        <p:nvGrpSpPr>
          <p:cNvPr id="161" name="Group 160">
            <a:extLst>
              <a:ext uri="{FF2B5EF4-FFF2-40B4-BE49-F238E27FC236}">
                <a16:creationId xmlns:a16="http://schemas.microsoft.com/office/drawing/2014/main" id="{5AE91673-CAA8-B56D-F8EE-A36FCB4DE437}"/>
              </a:ext>
            </a:extLst>
          </p:cNvPr>
          <p:cNvGrpSpPr/>
          <p:nvPr/>
        </p:nvGrpSpPr>
        <p:grpSpPr>
          <a:xfrm>
            <a:off x="131425" y="1768528"/>
            <a:ext cx="1726542" cy="1948516"/>
            <a:chOff x="2410099" y="1868594"/>
            <a:chExt cx="1726542" cy="1948516"/>
          </a:xfrm>
        </p:grpSpPr>
        <p:sp>
          <p:nvSpPr>
            <p:cNvPr id="20" name="Oval 19">
              <a:extLst>
                <a:ext uri="{FF2B5EF4-FFF2-40B4-BE49-F238E27FC236}">
                  <a16:creationId xmlns:a16="http://schemas.microsoft.com/office/drawing/2014/main" id="{0A8905DD-EB45-9815-FBF2-487B755B5943}"/>
                </a:ext>
              </a:extLst>
            </p:cNvPr>
            <p:cNvSpPr/>
            <p:nvPr/>
          </p:nvSpPr>
          <p:spPr bwMode="auto">
            <a:xfrm>
              <a:off x="2410131"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1" name="Oval 20">
              <a:extLst>
                <a:ext uri="{FF2B5EF4-FFF2-40B4-BE49-F238E27FC236}">
                  <a16:creationId xmlns:a16="http://schemas.microsoft.com/office/drawing/2014/main" id="{DDEE37AE-CCF0-3ED3-E771-91B6BDD3E0C6}"/>
                </a:ext>
              </a:extLst>
            </p:cNvPr>
            <p:cNvSpPr/>
            <p:nvPr/>
          </p:nvSpPr>
          <p:spPr bwMode="auto">
            <a:xfrm>
              <a:off x="2582782"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2" name="Oval 21">
              <a:extLst>
                <a:ext uri="{FF2B5EF4-FFF2-40B4-BE49-F238E27FC236}">
                  <a16:creationId xmlns:a16="http://schemas.microsoft.com/office/drawing/2014/main" id="{44987710-4B5C-0CAD-6900-F8910255FC61}"/>
                </a:ext>
              </a:extLst>
            </p:cNvPr>
            <p:cNvSpPr/>
            <p:nvPr/>
          </p:nvSpPr>
          <p:spPr bwMode="auto">
            <a:xfrm>
              <a:off x="2755433"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3" name="Oval 22">
              <a:extLst>
                <a:ext uri="{FF2B5EF4-FFF2-40B4-BE49-F238E27FC236}">
                  <a16:creationId xmlns:a16="http://schemas.microsoft.com/office/drawing/2014/main" id="{BEF5E268-D9C7-9D23-6C7F-D3AC689F684E}"/>
                </a:ext>
              </a:extLst>
            </p:cNvPr>
            <p:cNvSpPr/>
            <p:nvPr/>
          </p:nvSpPr>
          <p:spPr bwMode="auto">
            <a:xfrm>
              <a:off x="2928084"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4" name="Oval 23">
              <a:extLst>
                <a:ext uri="{FF2B5EF4-FFF2-40B4-BE49-F238E27FC236}">
                  <a16:creationId xmlns:a16="http://schemas.microsoft.com/office/drawing/2014/main" id="{1DBEE930-E820-F88B-F5A4-FAC7FB679C6A}"/>
                </a:ext>
              </a:extLst>
            </p:cNvPr>
            <p:cNvSpPr/>
            <p:nvPr/>
          </p:nvSpPr>
          <p:spPr bwMode="auto">
            <a:xfrm>
              <a:off x="3100735"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5" name="Oval 24">
              <a:extLst>
                <a:ext uri="{FF2B5EF4-FFF2-40B4-BE49-F238E27FC236}">
                  <a16:creationId xmlns:a16="http://schemas.microsoft.com/office/drawing/2014/main" id="{534DC7BC-DCD2-BCF6-7A02-54BD326B656C}"/>
                </a:ext>
              </a:extLst>
            </p:cNvPr>
            <p:cNvSpPr/>
            <p:nvPr/>
          </p:nvSpPr>
          <p:spPr bwMode="auto">
            <a:xfrm>
              <a:off x="3273386"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6" name="Oval 25">
              <a:extLst>
                <a:ext uri="{FF2B5EF4-FFF2-40B4-BE49-F238E27FC236}">
                  <a16:creationId xmlns:a16="http://schemas.microsoft.com/office/drawing/2014/main" id="{3A3557F4-A1DF-237C-03A5-74597EA92E03}"/>
                </a:ext>
              </a:extLst>
            </p:cNvPr>
            <p:cNvSpPr/>
            <p:nvPr/>
          </p:nvSpPr>
          <p:spPr bwMode="auto">
            <a:xfrm>
              <a:off x="3446037"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7" name="Oval 26">
              <a:extLst>
                <a:ext uri="{FF2B5EF4-FFF2-40B4-BE49-F238E27FC236}">
                  <a16:creationId xmlns:a16="http://schemas.microsoft.com/office/drawing/2014/main" id="{3FCFE33F-8423-E6B1-B3F8-20EE2667A18A}"/>
                </a:ext>
              </a:extLst>
            </p:cNvPr>
            <p:cNvSpPr/>
            <p:nvPr/>
          </p:nvSpPr>
          <p:spPr bwMode="auto">
            <a:xfrm>
              <a:off x="3618688"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8" name="Oval 27">
              <a:extLst>
                <a:ext uri="{FF2B5EF4-FFF2-40B4-BE49-F238E27FC236}">
                  <a16:creationId xmlns:a16="http://schemas.microsoft.com/office/drawing/2014/main" id="{CEE14219-4075-BD3E-3E2F-DFB1D43DE147}"/>
                </a:ext>
              </a:extLst>
            </p:cNvPr>
            <p:cNvSpPr/>
            <p:nvPr/>
          </p:nvSpPr>
          <p:spPr bwMode="auto">
            <a:xfrm>
              <a:off x="3791339"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9" name="Oval 28">
              <a:extLst>
                <a:ext uri="{FF2B5EF4-FFF2-40B4-BE49-F238E27FC236}">
                  <a16:creationId xmlns:a16="http://schemas.microsoft.com/office/drawing/2014/main" id="{89678E65-7779-DFB1-6000-65E6C61BF0B1}"/>
                </a:ext>
              </a:extLst>
            </p:cNvPr>
            <p:cNvSpPr/>
            <p:nvPr/>
          </p:nvSpPr>
          <p:spPr bwMode="auto">
            <a:xfrm>
              <a:off x="3963990"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0" name="Oval 29">
              <a:extLst>
                <a:ext uri="{FF2B5EF4-FFF2-40B4-BE49-F238E27FC236}">
                  <a16:creationId xmlns:a16="http://schemas.microsoft.com/office/drawing/2014/main" id="{595E91ED-4AC1-A373-DB51-AE4A5586772D}"/>
                </a:ext>
              </a:extLst>
            </p:cNvPr>
            <p:cNvSpPr/>
            <p:nvPr/>
          </p:nvSpPr>
          <p:spPr bwMode="auto">
            <a:xfrm>
              <a:off x="2410099"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1" name="Oval 30">
              <a:extLst>
                <a:ext uri="{FF2B5EF4-FFF2-40B4-BE49-F238E27FC236}">
                  <a16:creationId xmlns:a16="http://schemas.microsoft.com/office/drawing/2014/main" id="{7EE4FBD8-BFC1-3E4E-8DD8-0891F45C5448}"/>
                </a:ext>
              </a:extLst>
            </p:cNvPr>
            <p:cNvSpPr/>
            <p:nvPr/>
          </p:nvSpPr>
          <p:spPr bwMode="auto">
            <a:xfrm>
              <a:off x="2582750"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2" name="Oval 31">
              <a:extLst>
                <a:ext uri="{FF2B5EF4-FFF2-40B4-BE49-F238E27FC236}">
                  <a16:creationId xmlns:a16="http://schemas.microsoft.com/office/drawing/2014/main" id="{AAFCC3AE-207A-4518-BD4B-2D62FD307062}"/>
                </a:ext>
              </a:extLst>
            </p:cNvPr>
            <p:cNvSpPr/>
            <p:nvPr/>
          </p:nvSpPr>
          <p:spPr bwMode="auto">
            <a:xfrm>
              <a:off x="2755401"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3" name="Oval 32">
              <a:extLst>
                <a:ext uri="{FF2B5EF4-FFF2-40B4-BE49-F238E27FC236}">
                  <a16:creationId xmlns:a16="http://schemas.microsoft.com/office/drawing/2014/main" id="{CC384D75-A592-38C8-E09B-A10956AEF931}"/>
                </a:ext>
              </a:extLst>
            </p:cNvPr>
            <p:cNvSpPr/>
            <p:nvPr/>
          </p:nvSpPr>
          <p:spPr bwMode="auto">
            <a:xfrm>
              <a:off x="2928052"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4" name="Oval 33">
              <a:extLst>
                <a:ext uri="{FF2B5EF4-FFF2-40B4-BE49-F238E27FC236}">
                  <a16:creationId xmlns:a16="http://schemas.microsoft.com/office/drawing/2014/main" id="{9CF7BF2D-79A9-0284-B04A-077D24290456}"/>
                </a:ext>
              </a:extLst>
            </p:cNvPr>
            <p:cNvSpPr/>
            <p:nvPr/>
          </p:nvSpPr>
          <p:spPr bwMode="auto">
            <a:xfrm>
              <a:off x="3100703"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5" name="Oval 34">
              <a:extLst>
                <a:ext uri="{FF2B5EF4-FFF2-40B4-BE49-F238E27FC236}">
                  <a16:creationId xmlns:a16="http://schemas.microsoft.com/office/drawing/2014/main" id="{9C221EB0-B9D8-FF5A-3DC5-F34776F81F79}"/>
                </a:ext>
              </a:extLst>
            </p:cNvPr>
            <p:cNvSpPr/>
            <p:nvPr/>
          </p:nvSpPr>
          <p:spPr bwMode="auto">
            <a:xfrm>
              <a:off x="3273354"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6" name="Oval 35">
              <a:extLst>
                <a:ext uri="{FF2B5EF4-FFF2-40B4-BE49-F238E27FC236}">
                  <a16:creationId xmlns:a16="http://schemas.microsoft.com/office/drawing/2014/main" id="{B48DFD9A-ED59-E505-4BF3-0D8FC9C63AF5}"/>
                </a:ext>
              </a:extLst>
            </p:cNvPr>
            <p:cNvSpPr/>
            <p:nvPr/>
          </p:nvSpPr>
          <p:spPr bwMode="auto">
            <a:xfrm>
              <a:off x="3446005"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7" name="Oval 36">
              <a:extLst>
                <a:ext uri="{FF2B5EF4-FFF2-40B4-BE49-F238E27FC236}">
                  <a16:creationId xmlns:a16="http://schemas.microsoft.com/office/drawing/2014/main" id="{B7E2A7C7-555A-7A9D-B6A1-27045AA3C7AA}"/>
                </a:ext>
              </a:extLst>
            </p:cNvPr>
            <p:cNvSpPr/>
            <p:nvPr/>
          </p:nvSpPr>
          <p:spPr bwMode="auto">
            <a:xfrm>
              <a:off x="3618656"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8" name="Oval 37">
              <a:extLst>
                <a:ext uri="{FF2B5EF4-FFF2-40B4-BE49-F238E27FC236}">
                  <a16:creationId xmlns:a16="http://schemas.microsoft.com/office/drawing/2014/main" id="{2A7C9C5C-C380-79C9-8950-5DE362C4850D}"/>
                </a:ext>
              </a:extLst>
            </p:cNvPr>
            <p:cNvSpPr/>
            <p:nvPr/>
          </p:nvSpPr>
          <p:spPr bwMode="auto">
            <a:xfrm>
              <a:off x="3791307"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9" name="Oval 38">
              <a:extLst>
                <a:ext uri="{FF2B5EF4-FFF2-40B4-BE49-F238E27FC236}">
                  <a16:creationId xmlns:a16="http://schemas.microsoft.com/office/drawing/2014/main" id="{0680EF0D-C9F7-DD07-B4C3-54BB32D3352B}"/>
                </a:ext>
              </a:extLst>
            </p:cNvPr>
            <p:cNvSpPr/>
            <p:nvPr/>
          </p:nvSpPr>
          <p:spPr bwMode="auto">
            <a:xfrm>
              <a:off x="3963958"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0" name="Oval 39">
              <a:extLst>
                <a:ext uri="{FF2B5EF4-FFF2-40B4-BE49-F238E27FC236}">
                  <a16:creationId xmlns:a16="http://schemas.microsoft.com/office/drawing/2014/main" id="{FB6FD396-373D-BC03-30D4-E0D92FC6DA36}"/>
                </a:ext>
              </a:extLst>
            </p:cNvPr>
            <p:cNvSpPr/>
            <p:nvPr/>
          </p:nvSpPr>
          <p:spPr bwMode="auto">
            <a:xfrm>
              <a:off x="2416587"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1" name="Oval 40">
              <a:extLst>
                <a:ext uri="{FF2B5EF4-FFF2-40B4-BE49-F238E27FC236}">
                  <a16:creationId xmlns:a16="http://schemas.microsoft.com/office/drawing/2014/main" id="{8F6D54B5-818E-1D7E-18A9-DCBFA2018F44}"/>
                </a:ext>
              </a:extLst>
            </p:cNvPr>
            <p:cNvSpPr/>
            <p:nvPr/>
          </p:nvSpPr>
          <p:spPr bwMode="auto">
            <a:xfrm>
              <a:off x="2589238"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2" name="Oval 41">
              <a:extLst>
                <a:ext uri="{FF2B5EF4-FFF2-40B4-BE49-F238E27FC236}">
                  <a16:creationId xmlns:a16="http://schemas.microsoft.com/office/drawing/2014/main" id="{F823F5F2-BA1A-F3FC-C46F-62073FF679D6}"/>
                </a:ext>
              </a:extLst>
            </p:cNvPr>
            <p:cNvSpPr/>
            <p:nvPr/>
          </p:nvSpPr>
          <p:spPr bwMode="auto">
            <a:xfrm>
              <a:off x="2761889"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3" name="Oval 42">
              <a:extLst>
                <a:ext uri="{FF2B5EF4-FFF2-40B4-BE49-F238E27FC236}">
                  <a16:creationId xmlns:a16="http://schemas.microsoft.com/office/drawing/2014/main" id="{1AB0EABB-FFBD-89C3-BD9C-19D22DE9C0E0}"/>
                </a:ext>
              </a:extLst>
            </p:cNvPr>
            <p:cNvSpPr/>
            <p:nvPr/>
          </p:nvSpPr>
          <p:spPr bwMode="auto">
            <a:xfrm>
              <a:off x="2934540"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4" name="Oval 43">
              <a:extLst>
                <a:ext uri="{FF2B5EF4-FFF2-40B4-BE49-F238E27FC236}">
                  <a16:creationId xmlns:a16="http://schemas.microsoft.com/office/drawing/2014/main" id="{A8F15AFB-9B15-AAD2-C37D-A673DAB14DAA}"/>
                </a:ext>
              </a:extLst>
            </p:cNvPr>
            <p:cNvSpPr/>
            <p:nvPr/>
          </p:nvSpPr>
          <p:spPr bwMode="auto">
            <a:xfrm>
              <a:off x="3107191"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5" name="Oval 44">
              <a:extLst>
                <a:ext uri="{FF2B5EF4-FFF2-40B4-BE49-F238E27FC236}">
                  <a16:creationId xmlns:a16="http://schemas.microsoft.com/office/drawing/2014/main" id="{14DD0AAD-796D-CF9F-5F5B-ECE6B7627239}"/>
                </a:ext>
              </a:extLst>
            </p:cNvPr>
            <p:cNvSpPr/>
            <p:nvPr/>
          </p:nvSpPr>
          <p:spPr bwMode="auto">
            <a:xfrm>
              <a:off x="3279842"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6" name="Oval 45">
              <a:extLst>
                <a:ext uri="{FF2B5EF4-FFF2-40B4-BE49-F238E27FC236}">
                  <a16:creationId xmlns:a16="http://schemas.microsoft.com/office/drawing/2014/main" id="{557916F9-2CB6-F132-8282-2AE968A86D21}"/>
                </a:ext>
              </a:extLst>
            </p:cNvPr>
            <p:cNvSpPr/>
            <p:nvPr/>
          </p:nvSpPr>
          <p:spPr bwMode="auto">
            <a:xfrm>
              <a:off x="3452493"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7" name="Oval 46">
              <a:extLst>
                <a:ext uri="{FF2B5EF4-FFF2-40B4-BE49-F238E27FC236}">
                  <a16:creationId xmlns:a16="http://schemas.microsoft.com/office/drawing/2014/main" id="{CC02D95B-724B-0627-A760-80C9B982EAE0}"/>
                </a:ext>
              </a:extLst>
            </p:cNvPr>
            <p:cNvSpPr/>
            <p:nvPr/>
          </p:nvSpPr>
          <p:spPr bwMode="auto">
            <a:xfrm>
              <a:off x="3625144"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8" name="Oval 47">
              <a:extLst>
                <a:ext uri="{FF2B5EF4-FFF2-40B4-BE49-F238E27FC236}">
                  <a16:creationId xmlns:a16="http://schemas.microsoft.com/office/drawing/2014/main" id="{5AB49FB9-28D1-CC2F-B503-B416DD1D8347}"/>
                </a:ext>
              </a:extLst>
            </p:cNvPr>
            <p:cNvSpPr/>
            <p:nvPr/>
          </p:nvSpPr>
          <p:spPr bwMode="auto">
            <a:xfrm>
              <a:off x="3797795"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9" name="Oval 48">
              <a:extLst>
                <a:ext uri="{FF2B5EF4-FFF2-40B4-BE49-F238E27FC236}">
                  <a16:creationId xmlns:a16="http://schemas.microsoft.com/office/drawing/2014/main" id="{6C321BFA-5ECB-68F1-AA3E-AB3E40EEF593}"/>
                </a:ext>
              </a:extLst>
            </p:cNvPr>
            <p:cNvSpPr/>
            <p:nvPr/>
          </p:nvSpPr>
          <p:spPr bwMode="auto">
            <a:xfrm>
              <a:off x="3970446"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0" name="Oval 49">
              <a:extLst>
                <a:ext uri="{FF2B5EF4-FFF2-40B4-BE49-F238E27FC236}">
                  <a16:creationId xmlns:a16="http://schemas.microsoft.com/office/drawing/2014/main" id="{2EF663D8-3686-D85E-D597-C74E6A3F83E2}"/>
                </a:ext>
              </a:extLst>
            </p:cNvPr>
            <p:cNvSpPr/>
            <p:nvPr/>
          </p:nvSpPr>
          <p:spPr bwMode="auto">
            <a:xfrm>
              <a:off x="2416555"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1" name="Oval 50">
              <a:extLst>
                <a:ext uri="{FF2B5EF4-FFF2-40B4-BE49-F238E27FC236}">
                  <a16:creationId xmlns:a16="http://schemas.microsoft.com/office/drawing/2014/main" id="{E9B381D7-0F28-5C11-8E1A-16563AF85999}"/>
                </a:ext>
              </a:extLst>
            </p:cNvPr>
            <p:cNvSpPr/>
            <p:nvPr/>
          </p:nvSpPr>
          <p:spPr bwMode="auto">
            <a:xfrm>
              <a:off x="2589206"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2" name="Oval 51">
              <a:extLst>
                <a:ext uri="{FF2B5EF4-FFF2-40B4-BE49-F238E27FC236}">
                  <a16:creationId xmlns:a16="http://schemas.microsoft.com/office/drawing/2014/main" id="{6124A6CB-0F52-66F1-0A1B-462DBBAC6227}"/>
                </a:ext>
              </a:extLst>
            </p:cNvPr>
            <p:cNvSpPr/>
            <p:nvPr/>
          </p:nvSpPr>
          <p:spPr bwMode="auto">
            <a:xfrm>
              <a:off x="2761857"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3" name="Oval 52">
              <a:extLst>
                <a:ext uri="{FF2B5EF4-FFF2-40B4-BE49-F238E27FC236}">
                  <a16:creationId xmlns:a16="http://schemas.microsoft.com/office/drawing/2014/main" id="{6FED36D2-FEB8-B2F1-10D3-F096BA490DB0}"/>
                </a:ext>
              </a:extLst>
            </p:cNvPr>
            <p:cNvSpPr/>
            <p:nvPr/>
          </p:nvSpPr>
          <p:spPr bwMode="auto">
            <a:xfrm>
              <a:off x="2934508"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4" name="Oval 53">
              <a:extLst>
                <a:ext uri="{FF2B5EF4-FFF2-40B4-BE49-F238E27FC236}">
                  <a16:creationId xmlns:a16="http://schemas.microsoft.com/office/drawing/2014/main" id="{3D844F3C-D544-D8E2-4A90-E7C9C24D8891}"/>
                </a:ext>
              </a:extLst>
            </p:cNvPr>
            <p:cNvSpPr/>
            <p:nvPr/>
          </p:nvSpPr>
          <p:spPr bwMode="auto">
            <a:xfrm>
              <a:off x="3107159"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5" name="Oval 54">
              <a:extLst>
                <a:ext uri="{FF2B5EF4-FFF2-40B4-BE49-F238E27FC236}">
                  <a16:creationId xmlns:a16="http://schemas.microsoft.com/office/drawing/2014/main" id="{8933C4E5-AE92-AFF4-C3F9-87063BC6A2AA}"/>
                </a:ext>
              </a:extLst>
            </p:cNvPr>
            <p:cNvSpPr/>
            <p:nvPr/>
          </p:nvSpPr>
          <p:spPr bwMode="auto">
            <a:xfrm>
              <a:off x="3279810"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6" name="Oval 55">
              <a:extLst>
                <a:ext uri="{FF2B5EF4-FFF2-40B4-BE49-F238E27FC236}">
                  <a16:creationId xmlns:a16="http://schemas.microsoft.com/office/drawing/2014/main" id="{9F4D14E1-52B6-B340-C449-D2DC3EEA0996}"/>
                </a:ext>
              </a:extLst>
            </p:cNvPr>
            <p:cNvSpPr/>
            <p:nvPr/>
          </p:nvSpPr>
          <p:spPr bwMode="auto">
            <a:xfrm>
              <a:off x="3452461"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7" name="Oval 56">
              <a:extLst>
                <a:ext uri="{FF2B5EF4-FFF2-40B4-BE49-F238E27FC236}">
                  <a16:creationId xmlns:a16="http://schemas.microsoft.com/office/drawing/2014/main" id="{5A232716-0ECA-5B7D-2D74-867DB85547F3}"/>
                </a:ext>
              </a:extLst>
            </p:cNvPr>
            <p:cNvSpPr/>
            <p:nvPr/>
          </p:nvSpPr>
          <p:spPr bwMode="auto">
            <a:xfrm>
              <a:off x="3625112"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8" name="Oval 57">
              <a:extLst>
                <a:ext uri="{FF2B5EF4-FFF2-40B4-BE49-F238E27FC236}">
                  <a16:creationId xmlns:a16="http://schemas.microsoft.com/office/drawing/2014/main" id="{C7512123-7414-E273-A2E1-3A4806CE1F8F}"/>
                </a:ext>
              </a:extLst>
            </p:cNvPr>
            <p:cNvSpPr/>
            <p:nvPr/>
          </p:nvSpPr>
          <p:spPr bwMode="auto">
            <a:xfrm>
              <a:off x="3797763"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9" name="Oval 58">
              <a:extLst>
                <a:ext uri="{FF2B5EF4-FFF2-40B4-BE49-F238E27FC236}">
                  <a16:creationId xmlns:a16="http://schemas.microsoft.com/office/drawing/2014/main" id="{09382448-B16B-4146-7094-FE1F2A96A726}"/>
                </a:ext>
              </a:extLst>
            </p:cNvPr>
            <p:cNvSpPr/>
            <p:nvPr/>
          </p:nvSpPr>
          <p:spPr bwMode="auto">
            <a:xfrm>
              <a:off x="3970414"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0" name="Oval 99">
              <a:extLst>
                <a:ext uri="{FF2B5EF4-FFF2-40B4-BE49-F238E27FC236}">
                  <a16:creationId xmlns:a16="http://schemas.microsoft.com/office/drawing/2014/main" id="{A991A58C-E08E-EA48-E291-56E49F9E8A28}"/>
                </a:ext>
              </a:extLst>
            </p:cNvPr>
            <p:cNvSpPr/>
            <p:nvPr/>
          </p:nvSpPr>
          <p:spPr bwMode="auto">
            <a:xfrm>
              <a:off x="2413379"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1" name="Oval 100">
              <a:extLst>
                <a:ext uri="{FF2B5EF4-FFF2-40B4-BE49-F238E27FC236}">
                  <a16:creationId xmlns:a16="http://schemas.microsoft.com/office/drawing/2014/main" id="{33E05578-F782-F55D-C52B-5A31C8F4EE37}"/>
                </a:ext>
              </a:extLst>
            </p:cNvPr>
            <p:cNvSpPr/>
            <p:nvPr/>
          </p:nvSpPr>
          <p:spPr bwMode="auto">
            <a:xfrm>
              <a:off x="2586030"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a:extLst>
                <a:ext uri="{FF2B5EF4-FFF2-40B4-BE49-F238E27FC236}">
                  <a16:creationId xmlns:a16="http://schemas.microsoft.com/office/drawing/2014/main" id="{C83EA3CC-9C96-41C8-5EF2-FC7B6756D2E4}"/>
                </a:ext>
              </a:extLst>
            </p:cNvPr>
            <p:cNvSpPr/>
            <p:nvPr/>
          </p:nvSpPr>
          <p:spPr bwMode="auto">
            <a:xfrm>
              <a:off x="2758681"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a:extLst>
                <a:ext uri="{FF2B5EF4-FFF2-40B4-BE49-F238E27FC236}">
                  <a16:creationId xmlns:a16="http://schemas.microsoft.com/office/drawing/2014/main" id="{DDE6810B-29F8-99F9-5481-16AB1D417BF0}"/>
                </a:ext>
              </a:extLst>
            </p:cNvPr>
            <p:cNvSpPr/>
            <p:nvPr/>
          </p:nvSpPr>
          <p:spPr bwMode="auto">
            <a:xfrm>
              <a:off x="2931332"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a:extLst>
                <a:ext uri="{FF2B5EF4-FFF2-40B4-BE49-F238E27FC236}">
                  <a16:creationId xmlns:a16="http://schemas.microsoft.com/office/drawing/2014/main" id="{4D1E455C-1E1E-3CFF-6AF5-A69B535668DC}"/>
                </a:ext>
              </a:extLst>
            </p:cNvPr>
            <p:cNvSpPr/>
            <p:nvPr/>
          </p:nvSpPr>
          <p:spPr bwMode="auto">
            <a:xfrm>
              <a:off x="3103983"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a:extLst>
                <a:ext uri="{FF2B5EF4-FFF2-40B4-BE49-F238E27FC236}">
                  <a16:creationId xmlns:a16="http://schemas.microsoft.com/office/drawing/2014/main" id="{07E9E3B2-1B26-0552-D4C2-5E2C59EB1393}"/>
                </a:ext>
              </a:extLst>
            </p:cNvPr>
            <p:cNvSpPr/>
            <p:nvPr/>
          </p:nvSpPr>
          <p:spPr bwMode="auto">
            <a:xfrm>
              <a:off x="3276634"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a:extLst>
                <a:ext uri="{FF2B5EF4-FFF2-40B4-BE49-F238E27FC236}">
                  <a16:creationId xmlns:a16="http://schemas.microsoft.com/office/drawing/2014/main" id="{4606D6F9-2013-A31E-BB6A-95284347FA2A}"/>
                </a:ext>
              </a:extLst>
            </p:cNvPr>
            <p:cNvSpPr/>
            <p:nvPr/>
          </p:nvSpPr>
          <p:spPr bwMode="auto">
            <a:xfrm>
              <a:off x="3449285"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7" name="Oval 106">
              <a:extLst>
                <a:ext uri="{FF2B5EF4-FFF2-40B4-BE49-F238E27FC236}">
                  <a16:creationId xmlns:a16="http://schemas.microsoft.com/office/drawing/2014/main" id="{93CBF718-B8F3-DF12-CDBF-11D0092BDE2E}"/>
                </a:ext>
              </a:extLst>
            </p:cNvPr>
            <p:cNvSpPr/>
            <p:nvPr/>
          </p:nvSpPr>
          <p:spPr bwMode="auto">
            <a:xfrm>
              <a:off x="3621936"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8" name="Oval 107">
              <a:extLst>
                <a:ext uri="{FF2B5EF4-FFF2-40B4-BE49-F238E27FC236}">
                  <a16:creationId xmlns:a16="http://schemas.microsoft.com/office/drawing/2014/main" id="{7174EBBB-2A29-538F-9A2F-D0F99FB0AF8C}"/>
                </a:ext>
              </a:extLst>
            </p:cNvPr>
            <p:cNvSpPr/>
            <p:nvPr/>
          </p:nvSpPr>
          <p:spPr bwMode="auto">
            <a:xfrm>
              <a:off x="3794587"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9" name="Oval 108">
              <a:extLst>
                <a:ext uri="{FF2B5EF4-FFF2-40B4-BE49-F238E27FC236}">
                  <a16:creationId xmlns:a16="http://schemas.microsoft.com/office/drawing/2014/main" id="{2C000FE3-7FA6-12BD-FD67-6005614CB11A}"/>
                </a:ext>
              </a:extLst>
            </p:cNvPr>
            <p:cNvSpPr/>
            <p:nvPr/>
          </p:nvSpPr>
          <p:spPr bwMode="auto">
            <a:xfrm>
              <a:off x="3967238"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0" name="Oval 109">
              <a:extLst>
                <a:ext uri="{FF2B5EF4-FFF2-40B4-BE49-F238E27FC236}">
                  <a16:creationId xmlns:a16="http://schemas.microsoft.com/office/drawing/2014/main" id="{D1C2885F-A8FA-2212-7F67-FEFE5EB15A67}"/>
                </a:ext>
              </a:extLst>
            </p:cNvPr>
            <p:cNvSpPr/>
            <p:nvPr/>
          </p:nvSpPr>
          <p:spPr bwMode="auto">
            <a:xfrm>
              <a:off x="2413347"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1" name="Oval 110">
              <a:extLst>
                <a:ext uri="{FF2B5EF4-FFF2-40B4-BE49-F238E27FC236}">
                  <a16:creationId xmlns:a16="http://schemas.microsoft.com/office/drawing/2014/main" id="{E14A9C4B-8CA5-CDA8-6F99-915406822071}"/>
                </a:ext>
              </a:extLst>
            </p:cNvPr>
            <p:cNvSpPr/>
            <p:nvPr/>
          </p:nvSpPr>
          <p:spPr bwMode="auto">
            <a:xfrm>
              <a:off x="2585998"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2" name="Oval 111">
              <a:extLst>
                <a:ext uri="{FF2B5EF4-FFF2-40B4-BE49-F238E27FC236}">
                  <a16:creationId xmlns:a16="http://schemas.microsoft.com/office/drawing/2014/main" id="{6D46FE39-AF95-E44B-C3C7-3793A1449CA1}"/>
                </a:ext>
              </a:extLst>
            </p:cNvPr>
            <p:cNvSpPr/>
            <p:nvPr/>
          </p:nvSpPr>
          <p:spPr bwMode="auto">
            <a:xfrm>
              <a:off x="2758649"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3" name="Oval 112">
              <a:extLst>
                <a:ext uri="{FF2B5EF4-FFF2-40B4-BE49-F238E27FC236}">
                  <a16:creationId xmlns:a16="http://schemas.microsoft.com/office/drawing/2014/main" id="{BE13F946-3F46-C73A-5E91-5781B3E10CA2}"/>
                </a:ext>
              </a:extLst>
            </p:cNvPr>
            <p:cNvSpPr/>
            <p:nvPr/>
          </p:nvSpPr>
          <p:spPr bwMode="auto">
            <a:xfrm>
              <a:off x="2931300"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4" name="Oval 113">
              <a:extLst>
                <a:ext uri="{FF2B5EF4-FFF2-40B4-BE49-F238E27FC236}">
                  <a16:creationId xmlns:a16="http://schemas.microsoft.com/office/drawing/2014/main" id="{0A2C18A3-DE6D-E589-DAB9-89B3B7D2A954}"/>
                </a:ext>
              </a:extLst>
            </p:cNvPr>
            <p:cNvSpPr/>
            <p:nvPr/>
          </p:nvSpPr>
          <p:spPr bwMode="auto">
            <a:xfrm>
              <a:off x="3103951"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5" name="Oval 114">
              <a:extLst>
                <a:ext uri="{FF2B5EF4-FFF2-40B4-BE49-F238E27FC236}">
                  <a16:creationId xmlns:a16="http://schemas.microsoft.com/office/drawing/2014/main" id="{A94F3E08-59D9-B985-8B61-8C992DDF6080}"/>
                </a:ext>
              </a:extLst>
            </p:cNvPr>
            <p:cNvSpPr/>
            <p:nvPr/>
          </p:nvSpPr>
          <p:spPr bwMode="auto">
            <a:xfrm>
              <a:off x="3276602"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6" name="Oval 115">
              <a:extLst>
                <a:ext uri="{FF2B5EF4-FFF2-40B4-BE49-F238E27FC236}">
                  <a16:creationId xmlns:a16="http://schemas.microsoft.com/office/drawing/2014/main" id="{5395A18E-953D-F182-331E-302A882237CF}"/>
                </a:ext>
              </a:extLst>
            </p:cNvPr>
            <p:cNvSpPr/>
            <p:nvPr/>
          </p:nvSpPr>
          <p:spPr bwMode="auto">
            <a:xfrm>
              <a:off x="3449253"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7" name="Oval 116">
              <a:extLst>
                <a:ext uri="{FF2B5EF4-FFF2-40B4-BE49-F238E27FC236}">
                  <a16:creationId xmlns:a16="http://schemas.microsoft.com/office/drawing/2014/main" id="{1C7B409E-3FE3-4797-9429-BE8BAA16C00A}"/>
                </a:ext>
              </a:extLst>
            </p:cNvPr>
            <p:cNvSpPr/>
            <p:nvPr/>
          </p:nvSpPr>
          <p:spPr bwMode="auto">
            <a:xfrm>
              <a:off x="3621904"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8" name="Oval 117">
              <a:extLst>
                <a:ext uri="{FF2B5EF4-FFF2-40B4-BE49-F238E27FC236}">
                  <a16:creationId xmlns:a16="http://schemas.microsoft.com/office/drawing/2014/main" id="{40D7A36D-D527-8F84-F95E-0468A2578C68}"/>
                </a:ext>
              </a:extLst>
            </p:cNvPr>
            <p:cNvSpPr/>
            <p:nvPr/>
          </p:nvSpPr>
          <p:spPr bwMode="auto">
            <a:xfrm>
              <a:off x="3794555"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9" name="Oval 118">
              <a:extLst>
                <a:ext uri="{FF2B5EF4-FFF2-40B4-BE49-F238E27FC236}">
                  <a16:creationId xmlns:a16="http://schemas.microsoft.com/office/drawing/2014/main" id="{9EE64F18-688F-ECE3-CCA3-7BD1FEC97394}"/>
                </a:ext>
              </a:extLst>
            </p:cNvPr>
            <p:cNvSpPr/>
            <p:nvPr/>
          </p:nvSpPr>
          <p:spPr bwMode="auto">
            <a:xfrm>
              <a:off x="3967206"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0" name="Oval 119">
              <a:extLst>
                <a:ext uri="{FF2B5EF4-FFF2-40B4-BE49-F238E27FC236}">
                  <a16:creationId xmlns:a16="http://schemas.microsoft.com/office/drawing/2014/main" id="{E6F92C1F-AA20-1575-A1ED-2CB1C282B1E7}"/>
                </a:ext>
              </a:extLst>
            </p:cNvPr>
            <p:cNvSpPr/>
            <p:nvPr/>
          </p:nvSpPr>
          <p:spPr bwMode="auto">
            <a:xfrm>
              <a:off x="2420654"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1" name="Oval 120">
              <a:extLst>
                <a:ext uri="{FF2B5EF4-FFF2-40B4-BE49-F238E27FC236}">
                  <a16:creationId xmlns:a16="http://schemas.microsoft.com/office/drawing/2014/main" id="{A96D47C3-6CF4-B6CE-6A40-72CED0AE1554}"/>
                </a:ext>
              </a:extLst>
            </p:cNvPr>
            <p:cNvSpPr/>
            <p:nvPr/>
          </p:nvSpPr>
          <p:spPr bwMode="auto">
            <a:xfrm>
              <a:off x="2593305"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2" name="Oval 121">
              <a:extLst>
                <a:ext uri="{FF2B5EF4-FFF2-40B4-BE49-F238E27FC236}">
                  <a16:creationId xmlns:a16="http://schemas.microsoft.com/office/drawing/2014/main" id="{7931673E-48E3-C9AB-5A41-7C5BC65A185A}"/>
                </a:ext>
              </a:extLst>
            </p:cNvPr>
            <p:cNvSpPr/>
            <p:nvPr/>
          </p:nvSpPr>
          <p:spPr bwMode="auto">
            <a:xfrm>
              <a:off x="2765956"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3" name="Oval 122">
              <a:extLst>
                <a:ext uri="{FF2B5EF4-FFF2-40B4-BE49-F238E27FC236}">
                  <a16:creationId xmlns:a16="http://schemas.microsoft.com/office/drawing/2014/main" id="{00B21C8C-9EC3-1913-E542-5CE4020CE789}"/>
                </a:ext>
              </a:extLst>
            </p:cNvPr>
            <p:cNvSpPr/>
            <p:nvPr/>
          </p:nvSpPr>
          <p:spPr bwMode="auto">
            <a:xfrm>
              <a:off x="2938607"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4" name="Oval 123">
              <a:extLst>
                <a:ext uri="{FF2B5EF4-FFF2-40B4-BE49-F238E27FC236}">
                  <a16:creationId xmlns:a16="http://schemas.microsoft.com/office/drawing/2014/main" id="{2E51DF3B-A4F9-52DA-DCE5-CC1247C39DB2}"/>
                </a:ext>
              </a:extLst>
            </p:cNvPr>
            <p:cNvSpPr/>
            <p:nvPr/>
          </p:nvSpPr>
          <p:spPr bwMode="auto">
            <a:xfrm>
              <a:off x="3111258"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5" name="Oval 124">
              <a:extLst>
                <a:ext uri="{FF2B5EF4-FFF2-40B4-BE49-F238E27FC236}">
                  <a16:creationId xmlns:a16="http://schemas.microsoft.com/office/drawing/2014/main" id="{E733E56B-ED7E-D386-5002-D4BD7C787C07}"/>
                </a:ext>
              </a:extLst>
            </p:cNvPr>
            <p:cNvSpPr/>
            <p:nvPr/>
          </p:nvSpPr>
          <p:spPr bwMode="auto">
            <a:xfrm>
              <a:off x="3283909"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6" name="Oval 125">
              <a:extLst>
                <a:ext uri="{FF2B5EF4-FFF2-40B4-BE49-F238E27FC236}">
                  <a16:creationId xmlns:a16="http://schemas.microsoft.com/office/drawing/2014/main" id="{EB4B71E2-3005-DD72-51CC-5915806154FE}"/>
                </a:ext>
              </a:extLst>
            </p:cNvPr>
            <p:cNvSpPr/>
            <p:nvPr/>
          </p:nvSpPr>
          <p:spPr bwMode="auto">
            <a:xfrm>
              <a:off x="3456560"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7" name="Oval 126">
              <a:extLst>
                <a:ext uri="{FF2B5EF4-FFF2-40B4-BE49-F238E27FC236}">
                  <a16:creationId xmlns:a16="http://schemas.microsoft.com/office/drawing/2014/main" id="{5A01D12E-8735-B513-47B8-1DBD710CED19}"/>
                </a:ext>
              </a:extLst>
            </p:cNvPr>
            <p:cNvSpPr/>
            <p:nvPr/>
          </p:nvSpPr>
          <p:spPr bwMode="auto">
            <a:xfrm>
              <a:off x="3629211"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8" name="Oval 127">
              <a:extLst>
                <a:ext uri="{FF2B5EF4-FFF2-40B4-BE49-F238E27FC236}">
                  <a16:creationId xmlns:a16="http://schemas.microsoft.com/office/drawing/2014/main" id="{8AA27296-6CBD-54E8-B977-83316DA3BE4F}"/>
                </a:ext>
              </a:extLst>
            </p:cNvPr>
            <p:cNvSpPr/>
            <p:nvPr/>
          </p:nvSpPr>
          <p:spPr bwMode="auto">
            <a:xfrm>
              <a:off x="3801862"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9" name="Oval 128">
              <a:extLst>
                <a:ext uri="{FF2B5EF4-FFF2-40B4-BE49-F238E27FC236}">
                  <a16:creationId xmlns:a16="http://schemas.microsoft.com/office/drawing/2014/main" id="{53F7BC5A-602F-381F-1022-15FA3F35C06F}"/>
                </a:ext>
              </a:extLst>
            </p:cNvPr>
            <p:cNvSpPr/>
            <p:nvPr/>
          </p:nvSpPr>
          <p:spPr bwMode="auto">
            <a:xfrm>
              <a:off x="3974513"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0" name="Oval 129">
              <a:extLst>
                <a:ext uri="{FF2B5EF4-FFF2-40B4-BE49-F238E27FC236}">
                  <a16:creationId xmlns:a16="http://schemas.microsoft.com/office/drawing/2014/main" id="{F5335BC1-8D7B-A8B5-4764-D0EAA57CBCF5}"/>
                </a:ext>
              </a:extLst>
            </p:cNvPr>
            <p:cNvSpPr/>
            <p:nvPr/>
          </p:nvSpPr>
          <p:spPr bwMode="auto">
            <a:xfrm>
              <a:off x="2420622"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1" name="Oval 130">
              <a:extLst>
                <a:ext uri="{FF2B5EF4-FFF2-40B4-BE49-F238E27FC236}">
                  <a16:creationId xmlns:a16="http://schemas.microsoft.com/office/drawing/2014/main" id="{B7672B0D-839D-974E-CB2A-A50AA3ABFB96}"/>
                </a:ext>
              </a:extLst>
            </p:cNvPr>
            <p:cNvSpPr/>
            <p:nvPr/>
          </p:nvSpPr>
          <p:spPr bwMode="auto">
            <a:xfrm>
              <a:off x="2593273"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2" name="Oval 131">
              <a:extLst>
                <a:ext uri="{FF2B5EF4-FFF2-40B4-BE49-F238E27FC236}">
                  <a16:creationId xmlns:a16="http://schemas.microsoft.com/office/drawing/2014/main" id="{BF58903F-8269-110C-9F24-991F57A12B13}"/>
                </a:ext>
              </a:extLst>
            </p:cNvPr>
            <p:cNvSpPr/>
            <p:nvPr/>
          </p:nvSpPr>
          <p:spPr bwMode="auto">
            <a:xfrm>
              <a:off x="2765924"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3" name="Oval 132">
              <a:extLst>
                <a:ext uri="{FF2B5EF4-FFF2-40B4-BE49-F238E27FC236}">
                  <a16:creationId xmlns:a16="http://schemas.microsoft.com/office/drawing/2014/main" id="{AC728DC5-D338-0141-6A70-7FFC420E5963}"/>
                </a:ext>
              </a:extLst>
            </p:cNvPr>
            <p:cNvSpPr/>
            <p:nvPr/>
          </p:nvSpPr>
          <p:spPr bwMode="auto">
            <a:xfrm>
              <a:off x="2938575"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4" name="Oval 133">
              <a:extLst>
                <a:ext uri="{FF2B5EF4-FFF2-40B4-BE49-F238E27FC236}">
                  <a16:creationId xmlns:a16="http://schemas.microsoft.com/office/drawing/2014/main" id="{731D95B6-3F28-1B5A-12A9-8F449DB4DE6D}"/>
                </a:ext>
              </a:extLst>
            </p:cNvPr>
            <p:cNvSpPr/>
            <p:nvPr/>
          </p:nvSpPr>
          <p:spPr bwMode="auto">
            <a:xfrm>
              <a:off x="3111226"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5" name="Oval 134">
              <a:extLst>
                <a:ext uri="{FF2B5EF4-FFF2-40B4-BE49-F238E27FC236}">
                  <a16:creationId xmlns:a16="http://schemas.microsoft.com/office/drawing/2014/main" id="{3A2C1D2B-8B97-3418-138A-55CC6ADB190A}"/>
                </a:ext>
              </a:extLst>
            </p:cNvPr>
            <p:cNvSpPr/>
            <p:nvPr/>
          </p:nvSpPr>
          <p:spPr bwMode="auto">
            <a:xfrm>
              <a:off x="3283877"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6" name="Oval 135">
              <a:extLst>
                <a:ext uri="{FF2B5EF4-FFF2-40B4-BE49-F238E27FC236}">
                  <a16:creationId xmlns:a16="http://schemas.microsoft.com/office/drawing/2014/main" id="{4442D3EE-A8E5-52DA-239D-CD80CABB5C6A}"/>
                </a:ext>
              </a:extLst>
            </p:cNvPr>
            <p:cNvSpPr/>
            <p:nvPr/>
          </p:nvSpPr>
          <p:spPr bwMode="auto">
            <a:xfrm>
              <a:off x="3456528"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7" name="Oval 136">
              <a:extLst>
                <a:ext uri="{FF2B5EF4-FFF2-40B4-BE49-F238E27FC236}">
                  <a16:creationId xmlns:a16="http://schemas.microsoft.com/office/drawing/2014/main" id="{DD7A4A4A-E86C-BCD5-9BEB-0FDE01313A83}"/>
                </a:ext>
              </a:extLst>
            </p:cNvPr>
            <p:cNvSpPr/>
            <p:nvPr/>
          </p:nvSpPr>
          <p:spPr bwMode="auto">
            <a:xfrm>
              <a:off x="3629179"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8" name="Oval 137">
              <a:extLst>
                <a:ext uri="{FF2B5EF4-FFF2-40B4-BE49-F238E27FC236}">
                  <a16:creationId xmlns:a16="http://schemas.microsoft.com/office/drawing/2014/main" id="{96BE47CF-AAF0-06DE-C376-A6C02E117C49}"/>
                </a:ext>
              </a:extLst>
            </p:cNvPr>
            <p:cNvSpPr/>
            <p:nvPr/>
          </p:nvSpPr>
          <p:spPr bwMode="auto">
            <a:xfrm>
              <a:off x="3801830"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9" name="Oval 138">
              <a:extLst>
                <a:ext uri="{FF2B5EF4-FFF2-40B4-BE49-F238E27FC236}">
                  <a16:creationId xmlns:a16="http://schemas.microsoft.com/office/drawing/2014/main" id="{9E1227F8-BF19-1A35-9C1A-C0864B32A34A}"/>
                </a:ext>
              </a:extLst>
            </p:cNvPr>
            <p:cNvSpPr/>
            <p:nvPr/>
          </p:nvSpPr>
          <p:spPr bwMode="auto">
            <a:xfrm>
              <a:off x="3974481"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0" name="Oval 139">
              <a:extLst>
                <a:ext uri="{FF2B5EF4-FFF2-40B4-BE49-F238E27FC236}">
                  <a16:creationId xmlns:a16="http://schemas.microsoft.com/office/drawing/2014/main" id="{CA45AC23-F27D-16DC-D0F1-B1AE9152FEB5}"/>
                </a:ext>
              </a:extLst>
            </p:cNvPr>
            <p:cNvSpPr/>
            <p:nvPr/>
          </p:nvSpPr>
          <p:spPr bwMode="auto">
            <a:xfrm>
              <a:off x="2433624"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1" name="Oval 140">
              <a:extLst>
                <a:ext uri="{FF2B5EF4-FFF2-40B4-BE49-F238E27FC236}">
                  <a16:creationId xmlns:a16="http://schemas.microsoft.com/office/drawing/2014/main" id="{982F2BB5-373B-A1F1-A199-23A68722F0EF}"/>
                </a:ext>
              </a:extLst>
            </p:cNvPr>
            <p:cNvSpPr/>
            <p:nvPr/>
          </p:nvSpPr>
          <p:spPr bwMode="auto">
            <a:xfrm>
              <a:off x="2606275"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2" name="Oval 141">
              <a:extLst>
                <a:ext uri="{FF2B5EF4-FFF2-40B4-BE49-F238E27FC236}">
                  <a16:creationId xmlns:a16="http://schemas.microsoft.com/office/drawing/2014/main" id="{F0D16115-D94C-7D3C-1EC9-FCF4A2946665}"/>
                </a:ext>
              </a:extLst>
            </p:cNvPr>
            <p:cNvSpPr/>
            <p:nvPr/>
          </p:nvSpPr>
          <p:spPr bwMode="auto">
            <a:xfrm>
              <a:off x="2778926"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3" name="Oval 142">
              <a:extLst>
                <a:ext uri="{FF2B5EF4-FFF2-40B4-BE49-F238E27FC236}">
                  <a16:creationId xmlns:a16="http://schemas.microsoft.com/office/drawing/2014/main" id="{4DBE90C5-EE4A-AC8F-C4CC-BEFF63270118}"/>
                </a:ext>
              </a:extLst>
            </p:cNvPr>
            <p:cNvSpPr/>
            <p:nvPr/>
          </p:nvSpPr>
          <p:spPr bwMode="auto">
            <a:xfrm>
              <a:off x="2951577"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4" name="Oval 143">
              <a:extLst>
                <a:ext uri="{FF2B5EF4-FFF2-40B4-BE49-F238E27FC236}">
                  <a16:creationId xmlns:a16="http://schemas.microsoft.com/office/drawing/2014/main" id="{19124403-F974-D583-B379-BE354F776DC9}"/>
                </a:ext>
              </a:extLst>
            </p:cNvPr>
            <p:cNvSpPr/>
            <p:nvPr/>
          </p:nvSpPr>
          <p:spPr bwMode="auto">
            <a:xfrm>
              <a:off x="3124228"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5" name="Oval 144">
              <a:extLst>
                <a:ext uri="{FF2B5EF4-FFF2-40B4-BE49-F238E27FC236}">
                  <a16:creationId xmlns:a16="http://schemas.microsoft.com/office/drawing/2014/main" id="{DF25F12F-50B9-D529-51AB-B0635F538FFC}"/>
                </a:ext>
              </a:extLst>
            </p:cNvPr>
            <p:cNvSpPr/>
            <p:nvPr/>
          </p:nvSpPr>
          <p:spPr bwMode="auto">
            <a:xfrm>
              <a:off x="3296879"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6" name="Oval 145">
              <a:extLst>
                <a:ext uri="{FF2B5EF4-FFF2-40B4-BE49-F238E27FC236}">
                  <a16:creationId xmlns:a16="http://schemas.microsoft.com/office/drawing/2014/main" id="{F5B9EB23-0E82-E497-24C9-FC78696053F0}"/>
                </a:ext>
              </a:extLst>
            </p:cNvPr>
            <p:cNvSpPr/>
            <p:nvPr/>
          </p:nvSpPr>
          <p:spPr bwMode="auto">
            <a:xfrm>
              <a:off x="3469530"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7" name="Oval 146">
              <a:extLst>
                <a:ext uri="{FF2B5EF4-FFF2-40B4-BE49-F238E27FC236}">
                  <a16:creationId xmlns:a16="http://schemas.microsoft.com/office/drawing/2014/main" id="{56D83058-1FDC-D86D-F6C8-A5022CDAF887}"/>
                </a:ext>
              </a:extLst>
            </p:cNvPr>
            <p:cNvSpPr/>
            <p:nvPr/>
          </p:nvSpPr>
          <p:spPr bwMode="auto">
            <a:xfrm>
              <a:off x="3642181"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8" name="Oval 147">
              <a:extLst>
                <a:ext uri="{FF2B5EF4-FFF2-40B4-BE49-F238E27FC236}">
                  <a16:creationId xmlns:a16="http://schemas.microsoft.com/office/drawing/2014/main" id="{B4748002-3DA0-48D4-73F5-EE911BD17255}"/>
                </a:ext>
              </a:extLst>
            </p:cNvPr>
            <p:cNvSpPr/>
            <p:nvPr/>
          </p:nvSpPr>
          <p:spPr bwMode="auto">
            <a:xfrm>
              <a:off x="3814832"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9" name="Oval 148">
              <a:extLst>
                <a:ext uri="{FF2B5EF4-FFF2-40B4-BE49-F238E27FC236}">
                  <a16:creationId xmlns:a16="http://schemas.microsoft.com/office/drawing/2014/main" id="{977964ED-B66B-3932-90E2-F0457857ADB6}"/>
                </a:ext>
              </a:extLst>
            </p:cNvPr>
            <p:cNvSpPr/>
            <p:nvPr/>
          </p:nvSpPr>
          <p:spPr bwMode="auto">
            <a:xfrm>
              <a:off x="3987483"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0" name="Oval 149">
              <a:extLst>
                <a:ext uri="{FF2B5EF4-FFF2-40B4-BE49-F238E27FC236}">
                  <a16:creationId xmlns:a16="http://schemas.microsoft.com/office/drawing/2014/main" id="{42AE1768-59C1-893B-DAFB-F2F082166248}"/>
                </a:ext>
              </a:extLst>
            </p:cNvPr>
            <p:cNvSpPr/>
            <p:nvPr/>
          </p:nvSpPr>
          <p:spPr bwMode="auto">
            <a:xfrm>
              <a:off x="2433592"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1" name="Oval 150">
              <a:extLst>
                <a:ext uri="{FF2B5EF4-FFF2-40B4-BE49-F238E27FC236}">
                  <a16:creationId xmlns:a16="http://schemas.microsoft.com/office/drawing/2014/main" id="{A2A05B01-93D5-D38E-97ED-704A3472536E}"/>
                </a:ext>
              </a:extLst>
            </p:cNvPr>
            <p:cNvSpPr/>
            <p:nvPr/>
          </p:nvSpPr>
          <p:spPr bwMode="auto">
            <a:xfrm>
              <a:off x="2606243"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2" name="Oval 151">
              <a:extLst>
                <a:ext uri="{FF2B5EF4-FFF2-40B4-BE49-F238E27FC236}">
                  <a16:creationId xmlns:a16="http://schemas.microsoft.com/office/drawing/2014/main" id="{9353FEAB-F745-3BEE-F6D2-24B78FD0C582}"/>
                </a:ext>
              </a:extLst>
            </p:cNvPr>
            <p:cNvSpPr/>
            <p:nvPr/>
          </p:nvSpPr>
          <p:spPr bwMode="auto">
            <a:xfrm>
              <a:off x="2778894"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3" name="Oval 152">
              <a:extLst>
                <a:ext uri="{FF2B5EF4-FFF2-40B4-BE49-F238E27FC236}">
                  <a16:creationId xmlns:a16="http://schemas.microsoft.com/office/drawing/2014/main" id="{417CAD2D-097A-891C-EF73-57903D5DBAF3}"/>
                </a:ext>
              </a:extLst>
            </p:cNvPr>
            <p:cNvSpPr/>
            <p:nvPr/>
          </p:nvSpPr>
          <p:spPr bwMode="auto">
            <a:xfrm>
              <a:off x="2951545"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4" name="Oval 153">
              <a:extLst>
                <a:ext uri="{FF2B5EF4-FFF2-40B4-BE49-F238E27FC236}">
                  <a16:creationId xmlns:a16="http://schemas.microsoft.com/office/drawing/2014/main" id="{002227C3-783A-9946-20D3-E4C3C4227F44}"/>
                </a:ext>
              </a:extLst>
            </p:cNvPr>
            <p:cNvSpPr/>
            <p:nvPr/>
          </p:nvSpPr>
          <p:spPr bwMode="auto">
            <a:xfrm>
              <a:off x="3124196"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5" name="Oval 154">
              <a:extLst>
                <a:ext uri="{FF2B5EF4-FFF2-40B4-BE49-F238E27FC236}">
                  <a16:creationId xmlns:a16="http://schemas.microsoft.com/office/drawing/2014/main" id="{B183ED91-AEDC-0F13-CFE3-00C113365011}"/>
                </a:ext>
              </a:extLst>
            </p:cNvPr>
            <p:cNvSpPr/>
            <p:nvPr/>
          </p:nvSpPr>
          <p:spPr bwMode="auto">
            <a:xfrm>
              <a:off x="3296847"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6" name="Oval 155">
              <a:extLst>
                <a:ext uri="{FF2B5EF4-FFF2-40B4-BE49-F238E27FC236}">
                  <a16:creationId xmlns:a16="http://schemas.microsoft.com/office/drawing/2014/main" id="{6AB33C2C-B739-4A59-3DE9-E33BA18CA331}"/>
                </a:ext>
              </a:extLst>
            </p:cNvPr>
            <p:cNvSpPr/>
            <p:nvPr/>
          </p:nvSpPr>
          <p:spPr bwMode="auto">
            <a:xfrm>
              <a:off x="3469498"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7" name="Oval 156">
              <a:extLst>
                <a:ext uri="{FF2B5EF4-FFF2-40B4-BE49-F238E27FC236}">
                  <a16:creationId xmlns:a16="http://schemas.microsoft.com/office/drawing/2014/main" id="{D1464146-AFDD-7021-5E74-1B36047EDA0F}"/>
                </a:ext>
              </a:extLst>
            </p:cNvPr>
            <p:cNvSpPr/>
            <p:nvPr/>
          </p:nvSpPr>
          <p:spPr bwMode="auto">
            <a:xfrm>
              <a:off x="3642149"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8" name="Oval 157">
              <a:extLst>
                <a:ext uri="{FF2B5EF4-FFF2-40B4-BE49-F238E27FC236}">
                  <a16:creationId xmlns:a16="http://schemas.microsoft.com/office/drawing/2014/main" id="{A3186D23-4BE7-7CCE-E28C-DB534FB57851}"/>
                </a:ext>
              </a:extLst>
            </p:cNvPr>
            <p:cNvSpPr/>
            <p:nvPr/>
          </p:nvSpPr>
          <p:spPr bwMode="auto">
            <a:xfrm>
              <a:off x="3814800"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9" name="Oval 158">
              <a:extLst>
                <a:ext uri="{FF2B5EF4-FFF2-40B4-BE49-F238E27FC236}">
                  <a16:creationId xmlns:a16="http://schemas.microsoft.com/office/drawing/2014/main" id="{08053DBC-FC52-777D-3C4B-1AE2E67FAA83}"/>
                </a:ext>
              </a:extLst>
            </p:cNvPr>
            <p:cNvSpPr/>
            <p:nvPr/>
          </p:nvSpPr>
          <p:spPr bwMode="auto">
            <a:xfrm>
              <a:off x="3987451"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grpSp>
      <p:sp>
        <p:nvSpPr>
          <p:cNvPr id="14721" name="TextBox 14720">
            <a:extLst>
              <a:ext uri="{FF2B5EF4-FFF2-40B4-BE49-F238E27FC236}">
                <a16:creationId xmlns:a16="http://schemas.microsoft.com/office/drawing/2014/main" id="{8924F997-459D-303C-A2E8-A2E369D4F959}"/>
              </a:ext>
            </a:extLst>
          </p:cNvPr>
          <p:cNvSpPr txBox="1"/>
          <p:nvPr/>
        </p:nvSpPr>
        <p:spPr>
          <a:xfrm>
            <a:off x="1921365" y="1411161"/>
            <a:ext cx="4861644" cy="3139321"/>
          </a:xfrm>
          <a:prstGeom prst="rect">
            <a:avLst/>
          </a:prstGeom>
          <a:noFill/>
        </p:spPr>
        <p:txBody>
          <a:bodyPr wrap="square" rtlCol="0">
            <a:spAutoFit/>
          </a:bodyPr>
          <a:lstStyle/>
          <a:p>
            <a:r>
              <a:rPr lang="en-US" dirty="0"/>
              <a:t>Modern AI uses ~500 billion parameters</a:t>
            </a:r>
          </a:p>
          <a:p>
            <a:endParaRPr lang="en-US" dirty="0"/>
          </a:p>
          <a:p>
            <a:r>
              <a:rPr lang="en-US" dirty="0"/>
              <a:t>~ 4,121 on 8.5 x 11 paper</a:t>
            </a:r>
          </a:p>
          <a:p>
            <a:r>
              <a:rPr lang="en-US" dirty="0"/>
              <a:t>~ 121,340,662 sheets of paper</a:t>
            </a:r>
          </a:p>
          <a:p>
            <a:r>
              <a:rPr lang="en-US" dirty="0"/>
              <a:t>~ 485,362.648 inches tall (@ 0.004 inches/sheet)</a:t>
            </a:r>
          </a:p>
          <a:p>
            <a:r>
              <a:rPr lang="en-US" dirty="0"/>
              <a:t>= </a:t>
            </a:r>
            <a:r>
              <a:rPr lang="en-US" dirty="0">
                <a:solidFill>
                  <a:schemeClr val="accent4"/>
                </a:solidFill>
              </a:rPr>
              <a:t>40,446.887 feet or 7.67 miles high</a:t>
            </a:r>
          </a:p>
          <a:p>
            <a:endParaRPr lang="en-US" dirty="0">
              <a:solidFill>
                <a:schemeClr val="accent4"/>
              </a:solidFill>
            </a:endParaRPr>
          </a:p>
          <a:p>
            <a:r>
              <a:rPr lang="en-US" dirty="0">
                <a:solidFill>
                  <a:schemeClr val="accent4"/>
                </a:solidFill>
              </a:rPr>
              <a:t>Taller than Everest/Deeper than the Mariana Trench</a:t>
            </a:r>
          </a:p>
          <a:p>
            <a:endParaRPr lang="en-US" dirty="0"/>
          </a:p>
          <a:p>
            <a:endParaRPr lang="en-US" dirty="0"/>
          </a:p>
        </p:txBody>
      </p:sp>
    </p:spTree>
    <p:extLst>
      <p:ext uri="{BB962C8B-B14F-4D97-AF65-F5344CB8AC3E}">
        <p14:creationId xmlns:p14="http://schemas.microsoft.com/office/powerpoint/2010/main" val="2376958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77" y="716644"/>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1206377" y="2850195"/>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3832698" y="3255523"/>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4792494"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4805464"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4805464" y="3998227"/>
            <a:ext cx="1008481" cy="369332"/>
          </a:xfrm>
          <a:prstGeom prst="rect">
            <a:avLst/>
          </a:prstGeom>
          <a:noFill/>
        </p:spPr>
        <p:txBody>
          <a:bodyPr wrap="none" rtlCol="0">
            <a:spAutoFit/>
          </a:bodyPr>
          <a:lstStyle/>
          <a:p>
            <a:r>
              <a:rPr lang="en-US" dirty="0"/>
              <a:t>Trashcan</a:t>
            </a:r>
          </a:p>
        </p:txBody>
      </p:sp>
    </p:spTree>
    <p:extLst>
      <p:ext uri="{BB962C8B-B14F-4D97-AF65-F5344CB8AC3E}">
        <p14:creationId xmlns:p14="http://schemas.microsoft.com/office/powerpoint/2010/main" val="238167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9</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913023" y="1927675"/>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1253530"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5064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242805"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78278"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819233" y="1632876"/>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329741092"/>
      </p:ext>
    </p:extLst>
  </p:cSld>
  <p:clrMapOvr>
    <a:masterClrMapping/>
  </p:clrMapOvr>
</p:sld>
</file>

<file path=ppt/theme/theme1.xml><?xml version="1.0" encoding="utf-8"?>
<a:theme xmlns:a="http://schemas.openxmlformats.org/drawingml/2006/main" name="2_CLA Standard Powerpoint Template">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CLA">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tandard" id="{E449B996-7CFD-46CD-9145-BD7E01251CE0}" vid="{CC3E39E1-FB2B-4FC6-93C0-AA5E0E0468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emplafySlideFormConfiguration><![CDATA[{"formFields":[],"formDataEntries":[]}]]></TemplafySlideFormConfiguration>
</file>

<file path=customXml/item2.xml><?xml version="1.0" encoding="utf-8"?>
<TemplafyFormConfiguration><![CDATA[{"formFields":[],"formDataEntries":[]}]]></TemplafyFormConfiguration>
</file>

<file path=customXml/item3.xml><?xml version="1.0" encoding="utf-8"?>
<TemplafyTemplateConfiguration><![CDATA[{"elementsMetadata":[],"transformationConfigurations":[],"templateName":"CLA-Standard Template 2023","templateDescription":"","enableDocumentContentUpdater":false,"version":"2.0"}]]></TemplafyTemplateConfiguration>
</file>

<file path=customXml/item4.xml><?xml version="1.0" encoding="utf-8"?>
<TemplafySlideTemplateConfiguration><![CDATA[{"slideVersion":1,"isValidatorEnabled":false,"isLocked":false,"elementsMetadata":[],"slideId":"638212526523706759","enableDocumentContentUpdater":false,"version":"2.0"}]]></TemplafySlideTemplateConfiguration>
</file>

<file path=customXml/itemProps1.xml><?xml version="1.0" encoding="utf-8"?>
<ds:datastoreItem xmlns:ds="http://schemas.openxmlformats.org/officeDocument/2006/customXml" ds:itemID="{9017CC29-450B-4FDA-806C-7447297A642A}">
  <ds:schemaRefs/>
</ds:datastoreItem>
</file>

<file path=customXml/itemProps2.xml><?xml version="1.0" encoding="utf-8"?>
<ds:datastoreItem xmlns:ds="http://schemas.openxmlformats.org/officeDocument/2006/customXml" ds:itemID="{0DEB77F6-E2CD-4A81-B16C-1E68E8A38602}">
  <ds:schemaRefs/>
</ds:datastoreItem>
</file>

<file path=customXml/itemProps3.xml><?xml version="1.0" encoding="utf-8"?>
<ds:datastoreItem xmlns:ds="http://schemas.openxmlformats.org/officeDocument/2006/customXml" ds:itemID="{5941BA55-A362-4053-8AB7-CA775036D31A}">
  <ds:schemaRefs/>
</ds:datastoreItem>
</file>

<file path=customXml/itemProps4.xml><?xml version="1.0" encoding="utf-8"?>
<ds:datastoreItem xmlns:ds="http://schemas.openxmlformats.org/officeDocument/2006/customXml" ds:itemID="{88B7EFAE-1F48-4718-AEB4-87D1FD6966ED}">
  <ds:schemaRefs/>
</ds:datastoreItem>
</file>

<file path=docProps/app.xml><?xml version="1.0" encoding="utf-8"?>
<Properties xmlns="http://schemas.openxmlformats.org/officeDocument/2006/extended-properties" xmlns:vt="http://schemas.openxmlformats.org/officeDocument/2006/docPropsVTypes">
  <Template>5CFE4F97</Template>
  <TotalTime>1204</TotalTime>
  <Words>1084</Words>
  <Application>Microsoft Office PowerPoint</Application>
  <PresentationFormat>Custom</PresentationFormat>
  <Paragraphs>236</Paragraphs>
  <Slides>24</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MS Gothic</vt:lpstr>
      <vt:lpstr>Arial</vt:lpstr>
      <vt:lpstr>Arial Narrow</vt:lpstr>
      <vt:lpstr>Calibri</vt:lpstr>
      <vt:lpstr>Cambria Math</vt:lpstr>
      <vt:lpstr>Courier New</vt:lpstr>
      <vt:lpstr>Georgia</vt:lpstr>
      <vt:lpstr>Segoe UI</vt:lpstr>
      <vt:lpstr>Segoe UI Semibold</vt:lpstr>
      <vt:lpstr>Söhne</vt:lpstr>
      <vt:lpstr>Wingdings</vt:lpstr>
      <vt:lpstr>2_CLA Standard Powerpoint Template</vt:lpstr>
      <vt:lpstr>From Scratch to Fine-Tuning: The Evolution of Deep Learning</vt:lpstr>
      <vt:lpstr>Deep Learning</vt:lpstr>
      <vt:lpstr>Optimization</vt:lpstr>
      <vt:lpstr>Deep Learning</vt:lpstr>
      <vt:lpstr>Deep Learning</vt:lpstr>
      <vt:lpstr>Deep Learning</vt:lpstr>
      <vt:lpstr>Deep Learning</vt:lpstr>
      <vt:lpstr>Latent Representations</vt:lpstr>
      <vt:lpstr>ChatGPT Training Pipeline</vt:lpstr>
      <vt:lpstr>Pretraining Data</vt:lpstr>
      <vt:lpstr>Tokenization</vt:lpstr>
      <vt:lpstr>Pretraining</vt:lpstr>
      <vt:lpstr>Training Process</vt:lpstr>
      <vt:lpstr>Latent Representations</vt:lpstr>
      <vt:lpstr>Fine Tune for different objective</vt:lpstr>
      <vt:lpstr>Base Models</vt:lpstr>
      <vt:lpstr>Let’s Practice!</vt:lpstr>
      <vt:lpstr>ChatGPT Training Pipeline</vt:lpstr>
      <vt:lpstr>Fine Tune on Conversations</vt:lpstr>
      <vt:lpstr>ChatGPT Training Pipeline</vt:lpstr>
      <vt:lpstr>What’s the “best” answer?</vt:lpstr>
      <vt:lpstr>What’s the “best” answer?</vt:lpstr>
      <vt:lpstr>ChatGPT Training Pipeline</vt:lpstr>
      <vt:lpstr>Reinforcement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Scratch to Fine-Tuning: The Evolution of Deep Learning</dc:title>
  <dc:creator>White, Alex</dc:creator>
  <cp:lastModifiedBy>White, Alex</cp:lastModifiedBy>
  <cp:revision>3</cp:revision>
  <dcterms:created xsi:type="dcterms:W3CDTF">2023-10-12T11:04:34Z</dcterms:created>
  <dcterms:modified xsi:type="dcterms:W3CDTF">2024-11-07T15:21:51Z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2023-06-01T21:44:12</vt:lpwstr>
  </property>
  <property fmtid="{D5CDD505-2E9C-101B-9397-08002B2CF9AE}" pid="3" name="TemplafyTenantId">
    <vt:lpwstr>claconnect</vt:lpwstr>
  </property>
  <property fmtid="{D5CDD505-2E9C-101B-9397-08002B2CF9AE}" pid="4" name="TemplafyTemplateId">
    <vt:lpwstr>638048036054381194</vt:lpwstr>
  </property>
  <property fmtid="{D5CDD505-2E9C-101B-9397-08002B2CF9AE}" pid="5" name="TemplafyUserProfileId">
    <vt:lpwstr>638246816289704236</vt:lpwstr>
  </property>
  <property fmtid="{D5CDD505-2E9C-101B-9397-08002B2CF9AE}" pid="6" name="TemplafyLanguageCode">
    <vt:lpwstr>en-US</vt:lpwstr>
  </property>
  <property fmtid="{D5CDD505-2E9C-101B-9397-08002B2CF9AE}" pid="7" name="TemplafyFromBlank">
    <vt:bool>false</vt:bool>
  </property>
</Properties>
</file>